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5"/>
  </p:notesMasterIdLst>
  <p:sldIdLst>
    <p:sldId id="256" r:id="rId5"/>
    <p:sldId id="257" r:id="rId6"/>
    <p:sldId id="258" r:id="rId7"/>
    <p:sldId id="259" r:id="rId8"/>
    <p:sldId id="262" r:id="rId9"/>
    <p:sldId id="260" r:id="rId10"/>
    <p:sldId id="261"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86425" autoAdjust="0"/>
  </p:normalViewPr>
  <p:slideViewPr>
    <p:cSldViewPr snapToGrid="0">
      <p:cViewPr varScale="1">
        <p:scale>
          <a:sx n="58" d="100"/>
          <a:sy n="58" d="100"/>
        </p:scale>
        <p:origin x="1156" y="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image" Target="../media/image3.svg"/><Relationship Id="rId1" Type="http://schemas.openxmlformats.org/officeDocument/2006/relationships/image" Target="../media/image10.png"/><Relationship Id="rId6" Type="http://schemas.openxmlformats.org/officeDocument/2006/relationships/image" Target="../media/image7.svg"/><Relationship Id="rId5" Type="http://schemas.openxmlformats.org/officeDocument/2006/relationships/image" Target="../media/image12.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8.png"/><Relationship Id="rId7" Type="http://schemas.openxmlformats.org/officeDocument/2006/relationships/image" Target="../media/image30.png"/><Relationship Id="rId2" Type="http://schemas.openxmlformats.org/officeDocument/2006/relationships/image" Target="../media/image18.svg"/><Relationship Id="rId1" Type="http://schemas.openxmlformats.org/officeDocument/2006/relationships/image" Target="../media/image27.png"/><Relationship Id="rId6" Type="http://schemas.openxmlformats.org/officeDocument/2006/relationships/image" Target="../media/image22.svg"/><Relationship Id="rId5" Type="http://schemas.openxmlformats.org/officeDocument/2006/relationships/image" Target="../media/image29.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31.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455851-CD15-45BE-B60B-48A4A3F2E4C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DE71D39-8584-43E2-9DC0-42E13720545D}">
      <dgm:prSet/>
      <dgm:spPr/>
      <dgm:t>
        <a:bodyPr/>
        <a:lstStyle/>
        <a:p>
          <a:r>
            <a:rPr lang="nl-NL"/>
            <a:t>Les 1 intro, freud, klassieke / operante conditionering</a:t>
          </a:r>
          <a:endParaRPr lang="en-US"/>
        </a:p>
      </dgm:t>
    </dgm:pt>
    <dgm:pt modelId="{2EEA6839-37A6-4A89-A242-88A0BAB73B81}" type="parTrans" cxnId="{AFC69222-7DC2-4279-84AD-525B19C47F0B}">
      <dgm:prSet/>
      <dgm:spPr/>
      <dgm:t>
        <a:bodyPr/>
        <a:lstStyle/>
        <a:p>
          <a:endParaRPr lang="en-US"/>
        </a:p>
      </dgm:t>
    </dgm:pt>
    <dgm:pt modelId="{634C47B0-A202-43EF-897C-BE6AC8340B6D}" type="sibTrans" cxnId="{AFC69222-7DC2-4279-84AD-525B19C47F0B}">
      <dgm:prSet/>
      <dgm:spPr/>
      <dgm:t>
        <a:bodyPr/>
        <a:lstStyle/>
        <a:p>
          <a:endParaRPr lang="en-US"/>
        </a:p>
      </dgm:t>
    </dgm:pt>
    <dgm:pt modelId="{08DB6C38-A93E-45EE-BFF4-F756898CA779}">
      <dgm:prSet/>
      <dgm:spPr/>
      <dgm:t>
        <a:bodyPr/>
        <a:lstStyle/>
        <a:p>
          <a:r>
            <a:rPr lang="nl-NL"/>
            <a:t>Les 2 Hechting</a:t>
          </a:r>
          <a:endParaRPr lang="en-US"/>
        </a:p>
      </dgm:t>
    </dgm:pt>
    <dgm:pt modelId="{6A64EF66-030D-4CA7-A8D9-FAA2D40737EE}" type="parTrans" cxnId="{0A46E328-63A4-4FB1-86E7-8BEDA21C0418}">
      <dgm:prSet/>
      <dgm:spPr/>
      <dgm:t>
        <a:bodyPr/>
        <a:lstStyle/>
        <a:p>
          <a:endParaRPr lang="en-US"/>
        </a:p>
      </dgm:t>
    </dgm:pt>
    <dgm:pt modelId="{9E95738E-C038-4CB8-8429-A79254EA5093}" type="sibTrans" cxnId="{0A46E328-63A4-4FB1-86E7-8BEDA21C0418}">
      <dgm:prSet/>
      <dgm:spPr/>
      <dgm:t>
        <a:bodyPr/>
        <a:lstStyle/>
        <a:p>
          <a:endParaRPr lang="en-US"/>
        </a:p>
      </dgm:t>
    </dgm:pt>
    <dgm:pt modelId="{DCBBD465-D67A-4DE7-A040-561775F2B9A9}">
      <dgm:prSet/>
      <dgm:spPr/>
      <dgm:t>
        <a:bodyPr/>
        <a:lstStyle/>
        <a:p>
          <a:r>
            <a:rPr lang="nl-NL"/>
            <a:t>Les 3 baby, peuter</a:t>
          </a:r>
          <a:endParaRPr lang="en-US"/>
        </a:p>
      </dgm:t>
    </dgm:pt>
    <dgm:pt modelId="{C0BBF834-4FA4-4F15-A020-5A17FF737EB8}" type="parTrans" cxnId="{CC09E1D4-CAD0-4914-9952-BA72E35FFBA6}">
      <dgm:prSet/>
      <dgm:spPr/>
      <dgm:t>
        <a:bodyPr/>
        <a:lstStyle/>
        <a:p>
          <a:endParaRPr lang="en-US"/>
        </a:p>
      </dgm:t>
    </dgm:pt>
    <dgm:pt modelId="{04410C66-A3F6-4FFB-8995-CB8C20E05229}" type="sibTrans" cxnId="{CC09E1D4-CAD0-4914-9952-BA72E35FFBA6}">
      <dgm:prSet/>
      <dgm:spPr/>
      <dgm:t>
        <a:bodyPr/>
        <a:lstStyle/>
        <a:p>
          <a:endParaRPr lang="en-US"/>
        </a:p>
      </dgm:t>
    </dgm:pt>
    <dgm:pt modelId="{D28D417E-FD2C-4671-A4C1-56C62046171F}">
      <dgm:prSet/>
      <dgm:spPr/>
      <dgm:t>
        <a:bodyPr/>
        <a:lstStyle/>
        <a:p>
          <a:r>
            <a:rPr lang="nl-NL"/>
            <a:t>Les 4 kleuter, schoolkind</a:t>
          </a:r>
          <a:endParaRPr lang="en-US"/>
        </a:p>
      </dgm:t>
    </dgm:pt>
    <dgm:pt modelId="{15DEC2B5-966B-42B7-AA03-9D7FA1449380}" type="parTrans" cxnId="{DED95F82-41CA-442A-BB83-82B2B0D1B17E}">
      <dgm:prSet/>
      <dgm:spPr/>
      <dgm:t>
        <a:bodyPr/>
        <a:lstStyle/>
        <a:p>
          <a:endParaRPr lang="en-US"/>
        </a:p>
      </dgm:t>
    </dgm:pt>
    <dgm:pt modelId="{4D1AFF70-3C55-4DB9-B206-AE825785FF7A}" type="sibTrans" cxnId="{DED95F82-41CA-442A-BB83-82B2B0D1B17E}">
      <dgm:prSet/>
      <dgm:spPr/>
      <dgm:t>
        <a:bodyPr/>
        <a:lstStyle/>
        <a:p>
          <a:endParaRPr lang="en-US"/>
        </a:p>
      </dgm:t>
    </dgm:pt>
    <dgm:pt modelId="{5E137508-7921-4925-BC3C-BB4501529F61}">
      <dgm:prSet/>
      <dgm:spPr/>
      <dgm:t>
        <a:bodyPr/>
        <a:lstStyle/>
        <a:p>
          <a:r>
            <a:rPr lang="nl-NL"/>
            <a:t>Les 5 puber, adolescent</a:t>
          </a:r>
          <a:endParaRPr lang="en-US"/>
        </a:p>
      </dgm:t>
    </dgm:pt>
    <dgm:pt modelId="{ED3EC07B-A6FC-4A61-9A7C-5F8B511AD119}" type="parTrans" cxnId="{3D977C30-C833-4682-BD05-CE391F405E72}">
      <dgm:prSet/>
      <dgm:spPr/>
      <dgm:t>
        <a:bodyPr/>
        <a:lstStyle/>
        <a:p>
          <a:endParaRPr lang="en-US"/>
        </a:p>
      </dgm:t>
    </dgm:pt>
    <dgm:pt modelId="{F198AEE8-0E4E-4009-B17A-6A5F08CEF523}" type="sibTrans" cxnId="{3D977C30-C833-4682-BD05-CE391F405E72}">
      <dgm:prSet/>
      <dgm:spPr/>
      <dgm:t>
        <a:bodyPr/>
        <a:lstStyle/>
        <a:p>
          <a:endParaRPr lang="en-US"/>
        </a:p>
      </dgm:t>
    </dgm:pt>
    <dgm:pt modelId="{E149DD57-FDD2-4633-AABB-81B50A3C3CF0}">
      <dgm:prSet/>
      <dgm:spPr/>
      <dgm:t>
        <a:bodyPr/>
        <a:lstStyle/>
        <a:p>
          <a:r>
            <a:rPr lang="nl-NL"/>
            <a:t>Les 6 volwassenen ouder</a:t>
          </a:r>
          <a:endParaRPr lang="en-US"/>
        </a:p>
      </dgm:t>
    </dgm:pt>
    <dgm:pt modelId="{5D7938F0-443C-4208-9267-19F406CC26C0}" type="parTrans" cxnId="{46C356E2-596B-4F11-AD2B-7F878C503F4C}">
      <dgm:prSet/>
      <dgm:spPr/>
      <dgm:t>
        <a:bodyPr/>
        <a:lstStyle/>
        <a:p>
          <a:endParaRPr lang="en-US"/>
        </a:p>
      </dgm:t>
    </dgm:pt>
    <dgm:pt modelId="{18B8B227-40DC-402C-82D1-D51489C4B65A}" type="sibTrans" cxnId="{46C356E2-596B-4F11-AD2B-7F878C503F4C}">
      <dgm:prSet/>
      <dgm:spPr/>
      <dgm:t>
        <a:bodyPr/>
        <a:lstStyle/>
        <a:p>
          <a:endParaRPr lang="en-US"/>
        </a:p>
      </dgm:t>
    </dgm:pt>
    <dgm:pt modelId="{E74A288B-1127-4424-B09D-7F245C058148}">
      <dgm:prSet/>
      <dgm:spPr/>
      <dgm:t>
        <a:bodyPr/>
        <a:lstStyle/>
        <a:p>
          <a:r>
            <a:rPr lang="nl-NL"/>
            <a:t>Les 7 theorie toets</a:t>
          </a:r>
          <a:endParaRPr lang="en-US"/>
        </a:p>
      </dgm:t>
    </dgm:pt>
    <dgm:pt modelId="{F50C99C5-BB98-4802-A440-88ADF356D147}" type="parTrans" cxnId="{5BB3D856-3C79-4B17-9B43-F1BC01A0F327}">
      <dgm:prSet/>
      <dgm:spPr/>
      <dgm:t>
        <a:bodyPr/>
        <a:lstStyle/>
        <a:p>
          <a:endParaRPr lang="en-US"/>
        </a:p>
      </dgm:t>
    </dgm:pt>
    <dgm:pt modelId="{0304C7C1-78A8-4069-B38F-3A2E299B8B20}" type="sibTrans" cxnId="{5BB3D856-3C79-4B17-9B43-F1BC01A0F327}">
      <dgm:prSet/>
      <dgm:spPr/>
      <dgm:t>
        <a:bodyPr/>
        <a:lstStyle/>
        <a:p>
          <a:endParaRPr lang="en-US"/>
        </a:p>
      </dgm:t>
    </dgm:pt>
    <dgm:pt modelId="{DFC7258F-F387-434E-B769-CE269456D929}">
      <dgm:prSet/>
      <dgm:spPr/>
      <dgm:t>
        <a:bodyPr/>
        <a:lstStyle/>
        <a:p>
          <a:r>
            <a:rPr lang="nl-NL"/>
            <a:t>Les 8 opdracht inleveren</a:t>
          </a:r>
          <a:endParaRPr lang="en-US"/>
        </a:p>
      </dgm:t>
    </dgm:pt>
    <dgm:pt modelId="{6C2983C4-495A-4910-95EF-88D965F29A09}" type="parTrans" cxnId="{C1377EAA-22A0-493E-A201-EE96F8C912AB}">
      <dgm:prSet/>
      <dgm:spPr/>
      <dgm:t>
        <a:bodyPr/>
        <a:lstStyle/>
        <a:p>
          <a:endParaRPr lang="en-US"/>
        </a:p>
      </dgm:t>
    </dgm:pt>
    <dgm:pt modelId="{06FA35F4-6278-4B3E-9ED6-5DB25AAB1221}" type="sibTrans" cxnId="{C1377EAA-22A0-493E-A201-EE96F8C912AB}">
      <dgm:prSet/>
      <dgm:spPr/>
      <dgm:t>
        <a:bodyPr/>
        <a:lstStyle/>
        <a:p>
          <a:endParaRPr lang="en-US"/>
        </a:p>
      </dgm:t>
    </dgm:pt>
    <dgm:pt modelId="{0DB966B8-E0F3-4569-B8BA-85C88D046428}">
      <dgm:prSet/>
      <dgm:spPr/>
      <dgm:t>
        <a:bodyPr/>
        <a:lstStyle/>
        <a:p>
          <a:r>
            <a:rPr lang="nl-NL"/>
            <a:t>Les 9 herkansing</a:t>
          </a:r>
          <a:endParaRPr lang="en-US"/>
        </a:p>
      </dgm:t>
    </dgm:pt>
    <dgm:pt modelId="{BB4CD5ED-C0A9-4654-95C2-B8C9160B3487}" type="parTrans" cxnId="{F3EBE32A-4989-48A2-B154-B94C29AC0DF2}">
      <dgm:prSet/>
      <dgm:spPr/>
      <dgm:t>
        <a:bodyPr/>
        <a:lstStyle/>
        <a:p>
          <a:endParaRPr lang="en-US"/>
        </a:p>
      </dgm:t>
    </dgm:pt>
    <dgm:pt modelId="{E8164CA4-B3AC-42AE-AD3B-7008A6918430}" type="sibTrans" cxnId="{F3EBE32A-4989-48A2-B154-B94C29AC0DF2}">
      <dgm:prSet/>
      <dgm:spPr/>
      <dgm:t>
        <a:bodyPr/>
        <a:lstStyle/>
        <a:p>
          <a:endParaRPr lang="en-US"/>
        </a:p>
      </dgm:t>
    </dgm:pt>
    <dgm:pt modelId="{AFC8D479-1E73-4E7E-86B7-AA1FB957AFC7}" type="pres">
      <dgm:prSet presAssocID="{E8455851-CD15-45BE-B60B-48A4A3F2E4CA}" presName="linear" presStyleCnt="0">
        <dgm:presLayoutVars>
          <dgm:animLvl val="lvl"/>
          <dgm:resizeHandles val="exact"/>
        </dgm:presLayoutVars>
      </dgm:prSet>
      <dgm:spPr/>
    </dgm:pt>
    <dgm:pt modelId="{D0322D28-6A5B-45DE-92EA-56B3F48E831A}" type="pres">
      <dgm:prSet presAssocID="{7DE71D39-8584-43E2-9DC0-42E13720545D}" presName="parentText" presStyleLbl="node1" presStyleIdx="0" presStyleCnt="9">
        <dgm:presLayoutVars>
          <dgm:chMax val="0"/>
          <dgm:bulletEnabled val="1"/>
        </dgm:presLayoutVars>
      </dgm:prSet>
      <dgm:spPr/>
    </dgm:pt>
    <dgm:pt modelId="{37775E20-6707-4E2E-BA29-EC8D234681BD}" type="pres">
      <dgm:prSet presAssocID="{634C47B0-A202-43EF-897C-BE6AC8340B6D}" presName="spacer" presStyleCnt="0"/>
      <dgm:spPr/>
    </dgm:pt>
    <dgm:pt modelId="{8C3D1264-33F1-49D4-B5F3-01D50CE0EE0A}" type="pres">
      <dgm:prSet presAssocID="{08DB6C38-A93E-45EE-BFF4-F756898CA779}" presName="parentText" presStyleLbl="node1" presStyleIdx="1" presStyleCnt="9">
        <dgm:presLayoutVars>
          <dgm:chMax val="0"/>
          <dgm:bulletEnabled val="1"/>
        </dgm:presLayoutVars>
      </dgm:prSet>
      <dgm:spPr/>
    </dgm:pt>
    <dgm:pt modelId="{DD45817E-6FDF-4DF3-B5F6-23BFBD156AF3}" type="pres">
      <dgm:prSet presAssocID="{9E95738E-C038-4CB8-8429-A79254EA5093}" presName="spacer" presStyleCnt="0"/>
      <dgm:spPr/>
    </dgm:pt>
    <dgm:pt modelId="{564A1FEF-E565-49A2-BDE9-3A2926F0371C}" type="pres">
      <dgm:prSet presAssocID="{DCBBD465-D67A-4DE7-A040-561775F2B9A9}" presName="parentText" presStyleLbl="node1" presStyleIdx="2" presStyleCnt="9">
        <dgm:presLayoutVars>
          <dgm:chMax val="0"/>
          <dgm:bulletEnabled val="1"/>
        </dgm:presLayoutVars>
      </dgm:prSet>
      <dgm:spPr/>
    </dgm:pt>
    <dgm:pt modelId="{CCEBC770-F3F2-4F13-B621-B93D659D8E5A}" type="pres">
      <dgm:prSet presAssocID="{04410C66-A3F6-4FFB-8995-CB8C20E05229}" presName="spacer" presStyleCnt="0"/>
      <dgm:spPr/>
    </dgm:pt>
    <dgm:pt modelId="{45D8BE97-5B4C-4231-A224-1517BF1E0983}" type="pres">
      <dgm:prSet presAssocID="{D28D417E-FD2C-4671-A4C1-56C62046171F}" presName="parentText" presStyleLbl="node1" presStyleIdx="3" presStyleCnt="9">
        <dgm:presLayoutVars>
          <dgm:chMax val="0"/>
          <dgm:bulletEnabled val="1"/>
        </dgm:presLayoutVars>
      </dgm:prSet>
      <dgm:spPr/>
    </dgm:pt>
    <dgm:pt modelId="{4A37F97B-55F4-4ACF-8DA8-A0FD8EF4966D}" type="pres">
      <dgm:prSet presAssocID="{4D1AFF70-3C55-4DB9-B206-AE825785FF7A}" presName="spacer" presStyleCnt="0"/>
      <dgm:spPr/>
    </dgm:pt>
    <dgm:pt modelId="{2B4A644E-6E28-471A-8D6D-9F4106F4B5DF}" type="pres">
      <dgm:prSet presAssocID="{5E137508-7921-4925-BC3C-BB4501529F61}" presName="parentText" presStyleLbl="node1" presStyleIdx="4" presStyleCnt="9">
        <dgm:presLayoutVars>
          <dgm:chMax val="0"/>
          <dgm:bulletEnabled val="1"/>
        </dgm:presLayoutVars>
      </dgm:prSet>
      <dgm:spPr/>
    </dgm:pt>
    <dgm:pt modelId="{8292E82C-CEA1-4154-A056-B76B1537A952}" type="pres">
      <dgm:prSet presAssocID="{F198AEE8-0E4E-4009-B17A-6A5F08CEF523}" presName="spacer" presStyleCnt="0"/>
      <dgm:spPr/>
    </dgm:pt>
    <dgm:pt modelId="{4487BCB8-1E12-4139-B6F2-876905A2694F}" type="pres">
      <dgm:prSet presAssocID="{E149DD57-FDD2-4633-AABB-81B50A3C3CF0}" presName="parentText" presStyleLbl="node1" presStyleIdx="5" presStyleCnt="9">
        <dgm:presLayoutVars>
          <dgm:chMax val="0"/>
          <dgm:bulletEnabled val="1"/>
        </dgm:presLayoutVars>
      </dgm:prSet>
      <dgm:spPr/>
    </dgm:pt>
    <dgm:pt modelId="{884588F8-09FC-4426-8486-E60DE413DDC4}" type="pres">
      <dgm:prSet presAssocID="{18B8B227-40DC-402C-82D1-D51489C4B65A}" presName="spacer" presStyleCnt="0"/>
      <dgm:spPr/>
    </dgm:pt>
    <dgm:pt modelId="{223179F5-8AA5-44F1-89F0-80F3F38FA7CE}" type="pres">
      <dgm:prSet presAssocID="{E74A288B-1127-4424-B09D-7F245C058148}" presName="parentText" presStyleLbl="node1" presStyleIdx="6" presStyleCnt="9">
        <dgm:presLayoutVars>
          <dgm:chMax val="0"/>
          <dgm:bulletEnabled val="1"/>
        </dgm:presLayoutVars>
      </dgm:prSet>
      <dgm:spPr/>
    </dgm:pt>
    <dgm:pt modelId="{552C3B43-F195-4C3C-AA70-7120D281ADBB}" type="pres">
      <dgm:prSet presAssocID="{0304C7C1-78A8-4069-B38F-3A2E299B8B20}" presName="spacer" presStyleCnt="0"/>
      <dgm:spPr/>
    </dgm:pt>
    <dgm:pt modelId="{20C835DA-EDBE-4EA9-BD96-13669C43E3B9}" type="pres">
      <dgm:prSet presAssocID="{DFC7258F-F387-434E-B769-CE269456D929}" presName="parentText" presStyleLbl="node1" presStyleIdx="7" presStyleCnt="9">
        <dgm:presLayoutVars>
          <dgm:chMax val="0"/>
          <dgm:bulletEnabled val="1"/>
        </dgm:presLayoutVars>
      </dgm:prSet>
      <dgm:spPr/>
    </dgm:pt>
    <dgm:pt modelId="{A2795C73-6DC4-41B4-8841-19558B087E98}" type="pres">
      <dgm:prSet presAssocID="{06FA35F4-6278-4B3E-9ED6-5DB25AAB1221}" presName="spacer" presStyleCnt="0"/>
      <dgm:spPr/>
    </dgm:pt>
    <dgm:pt modelId="{0CA9FCEA-AA4D-44C3-87A0-CD83AD34C124}" type="pres">
      <dgm:prSet presAssocID="{0DB966B8-E0F3-4569-B8BA-85C88D046428}" presName="parentText" presStyleLbl="node1" presStyleIdx="8" presStyleCnt="9">
        <dgm:presLayoutVars>
          <dgm:chMax val="0"/>
          <dgm:bulletEnabled val="1"/>
        </dgm:presLayoutVars>
      </dgm:prSet>
      <dgm:spPr/>
    </dgm:pt>
  </dgm:ptLst>
  <dgm:cxnLst>
    <dgm:cxn modelId="{E49F9903-060C-4E9E-B503-FC9C1156CE4F}" type="presOf" srcId="{DCBBD465-D67A-4DE7-A040-561775F2B9A9}" destId="{564A1FEF-E565-49A2-BDE9-3A2926F0371C}" srcOrd="0" destOrd="0" presId="urn:microsoft.com/office/officeart/2005/8/layout/vList2"/>
    <dgm:cxn modelId="{AFC69222-7DC2-4279-84AD-525B19C47F0B}" srcId="{E8455851-CD15-45BE-B60B-48A4A3F2E4CA}" destId="{7DE71D39-8584-43E2-9DC0-42E13720545D}" srcOrd="0" destOrd="0" parTransId="{2EEA6839-37A6-4A89-A242-88A0BAB73B81}" sibTransId="{634C47B0-A202-43EF-897C-BE6AC8340B6D}"/>
    <dgm:cxn modelId="{D0B13125-CFDB-442B-925C-46472502C5CD}" type="presOf" srcId="{E149DD57-FDD2-4633-AABB-81B50A3C3CF0}" destId="{4487BCB8-1E12-4139-B6F2-876905A2694F}" srcOrd="0" destOrd="0" presId="urn:microsoft.com/office/officeart/2005/8/layout/vList2"/>
    <dgm:cxn modelId="{0A46E328-63A4-4FB1-86E7-8BEDA21C0418}" srcId="{E8455851-CD15-45BE-B60B-48A4A3F2E4CA}" destId="{08DB6C38-A93E-45EE-BFF4-F756898CA779}" srcOrd="1" destOrd="0" parTransId="{6A64EF66-030D-4CA7-A8D9-FAA2D40737EE}" sibTransId="{9E95738E-C038-4CB8-8429-A79254EA5093}"/>
    <dgm:cxn modelId="{F3EBE32A-4989-48A2-B154-B94C29AC0DF2}" srcId="{E8455851-CD15-45BE-B60B-48A4A3F2E4CA}" destId="{0DB966B8-E0F3-4569-B8BA-85C88D046428}" srcOrd="8" destOrd="0" parTransId="{BB4CD5ED-C0A9-4654-95C2-B8C9160B3487}" sibTransId="{E8164CA4-B3AC-42AE-AD3B-7008A6918430}"/>
    <dgm:cxn modelId="{B1B0AF2E-78EB-42DB-95AA-D5AC0EC13F69}" type="presOf" srcId="{7DE71D39-8584-43E2-9DC0-42E13720545D}" destId="{D0322D28-6A5B-45DE-92EA-56B3F48E831A}" srcOrd="0" destOrd="0" presId="urn:microsoft.com/office/officeart/2005/8/layout/vList2"/>
    <dgm:cxn modelId="{3D977C30-C833-4682-BD05-CE391F405E72}" srcId="{E8455851-CD15-45BE-B60B-48A4A3F2E4CA}" destId="{5E137508-7921-4925-BC3C-BB4501529F61}" srcOrd="4" destOrd="0" parTransId="{ED3EC07B-A6FC-4A61-9A7C-5F8B511AD119}" sibTransId="{F198AEE8-0E4E-4009-B17A-6A5F08CEF523}"/>
    <dgm:cxn modelId="{EACCEB42-C7D2-4678-B471-DED19C8D36F6}" type="presOf" srcId="{DFC7258F-F387-434E-B769-CE269456D929}" destId="{20C835DA-EDBE-4EA9-BD96-13669C43E3B9}" srcOrd="0" destOrd="0" presId="urn:microsoft.com/office/officeart/2005/8/layout/vList2"/>
    <dgm:cxn modelId="{5BB3D856-3C79-4B17-9B43-F1BC01A0F327}" srcId="{E8455851-CD15-45BE-B60B-48A4A3F2E4CA}" destId="{E74A288B-1127-4424-B09D-7F245C058148}" srcOrd="6" destOrd="0" parTransId="{F50C99C5-BB98-4802-A440-88ADF356D147}" sibTransId="{0304C7C1-78A8-4069-B38F-3A2E299B8B20}"/>
    <dgm:cxn modelId="{95129E79-9C16-45E7-836C-0EA45E714D90}" type="presOf" srcId="{08DB6C38-A93E-45EE-BFF4-F756898CA779}" destId="{8C3D1264-33F1-49D4-B5F3-01D50CE0EE0A}" srcOrd="0" destOrd="0" presId="urn:microsoft.com/office/officeart/2005/8/layout/vList2"/>
    <dgm:cxn modelId="{DED95F82-41CA-442A-BB83-82B2B0D1B17E}" srcId="{E8455851-CD15-45BE-B60B-48A4A3F2E4CA}" destId="{D28D417E-FD2C-4671-A4C1-56C62046171F}" srcOrd="3" destOrd="0" parTransId="{15DEC2B5-966B-42B7-AA03-9D7FA1449380}" sibTransId="{4D1AFF70-3C55-4DB9-B206-AE825785FF7A}"/>
    <dgm:cxn modelId="{2085CEA3-3809-413F-88B8-2A4752BF6D5D}" type="presOf" srcId="{5E137508-7921-4925-BC3C-BB4501529F61}" destId="{2B4A644E-6E28-471A-8D6D-9F4106F4B5DF}" srcOrd="0" destOrd="0" presId="urn:microsoft.com/office/officeart/2005/8/layout/vList2"/>
    <dgm:cxn modelId="{88C76AA8-DA76-43A3-AA5C-282CC56C5551}" type="presOf" srcId="{D28D417E-FD2C-4671-A4C1-56C62046171F}" destId="{45D8BE97-5B4C-4231-A224-1517BF1E0983}" srcOrd="0" destOrd="0" presId="urn:microsoft.com/office/officeart/2005/8/layout/vList2"/>
    <dgm:cxn modelId="{9612B0A8-E51D-4647-9736-B6A1BF03F05B}" type="presOf" srcId="{E8455851-CD15-45BE-B60B-48A4A3F2E4CA}" destId="{AFC8D479-1E73-4E7E-86B7-AA1FB957AFC7}" srcOrd="0" destOrd="0" presId="urn:microsoft.com/office/officeart/2005/8/layout/vList2"/>
    <dgm:cxn modelId="{C1377EAA-22A0-493E-A201-EE96F8C912AB}" srcId="{E8455851-CD15-45BE-B60B-48A4A3F2E4CA}" destId="{DFC7258F-F387-434E-B769-CE269456D929}" srcOrd="7" destOrd="0" parTransId="{6C2983C4-495A-4910-95EF-88D965F29A09}" sibTransId="{06FA35F4-6278-4B3E-9ED6-5DB25AAB1221}"/>
    <dgm:cxn modelId="{F4461EB8-59AC-48EA-AB12-DDE1663154D0}" type="presOf" srcId="{E74A288B-1127-4424-B09D-7F245C058148}" destId="{223179F5-8AA5-44F1-89F0-80F3F38FA7CE}" srcOrd="0" destOrd="0" presId="urn:microsoft.com/office/officeart/2005/8/layout/vList2"/>
    <dgm:cxn modelId="{CC09E1D4-CAD0-4914-9952-BA72E35FFBA6}" srcId="{E8455851-CD15-45BE-B60B-48A4A3F2E4CA}" destId="{DCBBD465-D67A-4DE7-A040-561775F2B9A9}" srcOrd="2" destOrd="0" parTransId="{C0BBF834-4FA4-4F15-A020-5A17FF737EB8}" sibTransId="{04410C66-A3F6-4FFB-8995-CB8C20E05229}"/>
    <dgm:cxn modelId="{46C356E2-596B-4F11-AD2B-7F878C503F4C}" srcId="{E8455851-CD15-45BE-B60B-48A4A3F2E4CA}" destId="{E149DD57-FDD2-4633-AABB-81B50A3C3CF0}" srcOrd="5" destOrd="0" parTransId="{5D7938F0-443C-4208-9267-19F406CC26C0}" sibTransId="{18B8B227-40DC-402C-82D1-D51489C4B65A}"/>
    <dgm:cxn modelId="{3FA1D0FD-73CF-47F1-8154-A5524A23BC49}" type="presOf" srcId="{0DB966B8-E0F3-4569-B8BA-85C88D046428}" destId="{0CA9FCEA-AA4D-44C3-87A0-CD83AD34C124}" srcOrd="0" destOrd="0" presId="urn:microsoft.com/office/officeart/2005/8/layout/vList2"/>
    <dgm:cxn modelId="{7FD76A54-A4F4-494A-BAB8-0220C1B83169}" type="presParOf" srcId="{AFC8D479-1E73-4E7E-86B7-AA1FB957AFC7}" destId="{D0322D28-6A5B-45DE-92EA-56B3F48E831A}" srcOrd="0" destOrd="0" presId="urn:microsoft.com/office/officeart/2005/8/layout/vList2"/>
    <dgm:cxn modelId="{3D72BA21-B821-4B1B-ACF4-9CD6D1C9100C}" type="presParOf" srcId="{AFC8D479-1E73-4E7E-86B7-AA1FB957AFC7}" destId="{37775E20-6707-4E2E-BA29-EC8D234681BD}" srcOrd="1" destOrd="0" presId="urn:microsoft.com/office/officeart/2005/8/layout/vList2"/>
    <dgm:cxn modelId="{16E79744-6D36-4A1D-A734-25E71F508914}" type="presParOf" srcId="{AFC8D479-1E73-4E7E-86B7-AA1FB957AFC7}" destId="{8C3D1264-33F1-49D4-B5F3-01D50CE0EE0A}" srcOrd="2" destOrd="0" presId="urn:microsoft.com/office/officeart/2005/8/layout/vList2"/>
    <dgm:cxn modelId="{4BB62025-F92D-433C-B34E-501194824BED}" type="presParOf" srcId="{AFC8D479-1E73-4E7E-86B7-AA1FB957AFC7}" destId="{DD45817E-6FDF-4DF3-B5F6-23BFBD156AF3}" srcOrd="3" destOrd="0" presId="urn:microsoft.com/office/officeart/2005/8/layout/vList2"/>
    <dgm:cxn modelId="{C56E4D0E-D1EB-4FA4-95DA-83E68D3B0983}" type="presParOf" srcId="{AFC8D479-1E73-4E7E-86B7-AA1FB957AFC7}" destId="{564A1FEF-E565-49A2-BDE9-3A2926F0371C}" srcOrd="4" destOrd="0" presId="urn:microsoft.com/office/officeart/2005/8/layout/vList2"/>
    <dgm:cxn modelId="{F487F1C6-F2EB-4682-8650-B55B8036FD09}" type="presParOf" srcId="{AFC8D479-1E73-4E7E-86B7-AA1FB957AFC7}" destId="{CCEBC770-F3F2-4F13-B621-B93D659D8E5A}" srcOrd="5" destOrd="0" presId="urn:microsoft.com/office/officeart/2005/8/layout/vList2"/>
    <dgm:cxn modelId="{F2A67EEB-1D28-40DF-8E47-CFCF5FABB923}" type="presParOf" srcId="{AFC8D479-1E73-4E7E-86B7-AA1FB957AFC7}" destId="{45D8BE97-5B4C-4231-A224-1517BF1E0983}" srcOrd="6" destOrd="0" presId="urn:microsoft.com/office/officeart/2005/8/layout/vList2"/>
    <dgm:cxn modelId="{D4254ECF-9069-4000-B19D-153324E9CA71}" type="presParOf" srcId="{AFC8D479-1E73-4E7E-86B7-AA1FB957AFC7}" destId="{4A37F97B-55F4-4ACF-8DA8-A0FD8EF4966D}" srcOrd="7" destOrd="0" presId="urn:microsoft.com/office/officeart/2005/8/layout/vList2"/>
    <dgm:cxn modelId="{271CF32B-9D37-4EAB-990A-7D7C8EF6B292}" type="presParOf" srcId="{AFC8D479-1E73-4E7E-86B7-AA1FB957AFC7}" destId="{2B4A644E-6E28-471A-8D6D-9F4106F4B5DF}" srcOrd="8" destOrd="0" presId="urn:microsoft.com/office/officeart/2005/8/layout/vList2"/>
    <dgm:cxn modelId="{E4177BC5-F233-45C7-AAF6-A6C6E08A71A1}" type="presParOf" srcId="{AFC8D479-1E73-4E7E-86B7-AA1FB957AFC7}" destId="{8292E82C-CEA1-4154-A056-B76B1537A952}" srcOrd="9" destOrd="0" presId="urn:microsoft.com/office/officeart/2005/8/layout/vList2"/>
    <dgm:cxn modelId="{1102C837-DFD2-4242-AEC4-D33E85BB17DA}" type="presParOf" srcId="{AFC8D479-1E73-4E7E-86B7-AA1FB957AFC7}" destId="{4487BCB8-1E12-4139-B6F2-876905A2694F}" srcOrd="10" destOrd="0" presId="urn:microsoft.com/office/officeart/2005/8/layout/vList2"/>
    <dgm:cxn modelId="{0B62B0F4-E525-41B1-8A56-E6F7312FE83C}" type="presParOf" srcId="{AFC8D479-1E73-4E7E-86B7-AA1FB957AFC7}" destId="{884588F8-09FC-4426-8486-E60DE413DDC4}" srcOrd="11" destOrd="0" presId="urn:microsoft.com/office/officeart/2005/8/layout/vList2"/>
    <dgm:cxn modelId="{8E9124EB-B0D8-42BB-9637-4EE178C71344}" type="presParOf" srcId="{AFC8D479-1E73-4E7E-86B7-AA1FB957AFC7}" destId="{223179F5-8AA5-44F1-89F0-80F3F38FA7CE}" srcOrd="12" destOrd="0" presId="urn:microsoft.com/office/officeart/2005/8/layout/vList2"/>
    <dgm:cxn modelId="{12DE0C8A-B79C-422F-8F14-FD0586D04879}" type="presParOf" srcId="{AFC8D479-1E73-4E7E-86B7-AA1FB957AFC7}" destId="{552C3B43-F195-4C3C-AA70-7120D281ADBB}" srcOrd="13" destOrd="0" presId="urn:microsoft.com/office/officeart/2005/8/layout/vList2"/>
    <dgm:cxn modelId="{2FA52C84-A1B0-4C13-947D-B0AFB91C2525}" type="presParOf" srcId="{AFC8D479-1E73-4E7E-86B7-AA1FB957AFC7}" destId="{20C835DA-EDBE-4EA9-BD96-13669C43E3B9}" srcOrd="14" destOrd="0" presId="urn:microsoft.com/office/officeart/2005/8/layout/vList2"/>
    <dgm:cxn modelId="{751B8497-55A4-450F-BA7E-643128E32AB8}" type="presParOf" srcId="{AFC8D479-1E73-4E7E-86B7-AA1FB957AFC7}" destId="{A2795C73-6DC4-41B4-8841-19558B087E98}" srcOrd="15" destOrd="0" presId="urn:microsoft.com/office/officeart/2005/8/layout/vList2"/>
    <dgm:cxn modelId="{FD972F24-CDC2-4768-BC8D-C26D40C70162}" type="presParOf" srcId="{AFC8D479-1E73-4E7E-86B7-AA1FB957AFC7}" destId="{0CA9FCEA-AA4D-44C3-87A0-CD83AD34C124}"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E741D4-A152-4C9B-AC51-7690D6BCAE5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371F94F-4D6B-4368-9991-BF3C49104B76}">
      <dgm:prSet/>
      <dgm:spPr/>
      <dgm:t>
        <a:bodyPr/>
        <a:lstStyle/>
        <a:p>
          <a:r>
            <a:rPr lang="nl-NL"/>
            <a:t>Aanwezigheid.</a:t>
          </a:r>
          <a:endParaRPr lang="en-US"/>
        </a:p>
      </dgm:t>
    </dgm:pt>
    <dgm:pt modelId="{E06683BB-FF58-4D20-A819-49C449630E9A}" type="parTrans" cxnId="{C6E41D62-8472-47AD-B61B-B1D6CBC62F4C}">
      <dgm:prSet/>
      <dgm:spPr/>
      <dgm:t>
        <a:bodyPr/>
        <a:lstStyle/>
        <a:p>
          <a:endParaRPr lang="en-US"/>
        </a:p>
      </dgm:t>
    </dgm:pt>
    <dgm:pt modelId="{5DF3C213-ACC9-4527-9F4E-64E6A41B1F8D}" type="sibTrans" cxnId="{C6E41D62-8472-47AD-B61B-B1D6CBC62F4C}">
      <dgm:prSet/>
      <dgm:spPr/>
      <dgm:t>
        <a:bodyPr/>
        <a:lstStyle/>
        <a:p>
          <a:endParaRPr lang="en-US"/>
        </a:p>
      </dgm:t>
    </dgm:pt>
    <dgm:pt modelId="{BD1EC768-4847-42CC-9E4C-96453D8578D6}">
      <dgm:prSet/>
      <dgm:spPr/>
      <dgm:t>
        <a:bodyPr/>
        <a:lstStyle/>
        <a:p>
          <a:r>
            <a:rPr lang="nl-NL"/>
            <a:t>Inzet</a:t>
          </a:r>
          <a:endParaRPr lang="en-US"/>
        </a:p>
      </dgm:t>
    </dgm:pt>
    <dgm:pt modelId="{A9D5BD4F-6A8D-4E02-A929-9CC7CA4A3932}" type="parTrans" cxnId="{50514942-4CF2-4236-90F8-68D10D072904}">
      <dgm:prSet/>
      <dgm:spPr/>
      <dgm:t>
        <a:bodyPr/>
        <a:lstStyle/>
        <a:p>
          <a:endParaRPr lang="en-US"/>
        </a:p>
      </dgm:t>
    </dgm:pt>
    <dgm:pt modelId="{84D96AFF-49B9-4298-961D-CFE53D30BCA7}" type="sibTrans" cxnId="{50514942-4CF2-4236-90F8-68D10D072904}">
      <dgm:prSet/>
      <dgm:spPr/>
      <dgm:t>
        <a:bodyPr/>
        <a:lstStyle/>
        <a:p>
          <a:endParaRPr lang="en-US"/>
        </a:p>
      </dgm:t>
    </dgm:pt>
    <dgm:pt modelId="{00E675C3-5237-4ECE-A5C0-9AB36D7E001C}">
      <dgm:prSet/>
      <dgm:spPr/>
      <dgm:t>
        <a:bodyPr/>
        <a:lstStyle/>
        <a:p>
          <a:r>
            <a:rPr lang="nl-NL"/>
            <a:t>Theorie toets</a:t>
          </a:r>
          <a:endParaRPr lang="en-US"/>
        </a:p>
      </dgm:t>
    </dgm:pt>
    <dgm:pt modelId="{434FFB90-32DB-4187-B6A5-14BC3184BA22}" type="parTrans" cxnId="{58AD7246-D6C3-4ECE-8C28-4C6B77117EAC}">
      <dgm:prSet/>
      <dgm:spPr/>
      <dgm:t>
        <a:bodyPr/>
        <a:lstStyle/>
        <a:p>
          <a:endParaRPr lang="en-US"/>
        </a:p>
      </dgm:t>
    </dgm:pt>
    <dgm:pt modelId="{B9555ADB-80C9-4150-9E80-FD838657BEFF}" type="sibTrans" cxnId="{58AD7246-D6C3-4ECE-8C28-4C6B77117EAC}">
      <dgm:prSet/>
      <dgm:spPr/>
      <dgm:t>
        <a:bodyPr/>
        <a:lstStyle/>
        <a:p>
          <a:endParaRPr lang="en-US"/>
        </a:p>
      </dgm:t>
    </dgm:pt>
    <dgm:pt modelId="{E92A4A27-CF7D-4137-91BE-B7C52C0FE6E9}">
      <dgm:prSet/>
      <dgm:spPr/>
      <dgm:t>
        <a:bodyPr/>
        <a:lstStyle/>
        <a:p>
          <a:r>
            <a:rPr lang="nl-NL"/>
            <a:t>Praktijk opdracht. </a:t>
          </a:r>
          <a:endParaRPr lang="en-US"/>
        </a:p>
      </dgm:t>
    </dgm:pt>
    <dgm:pt modelId="{055C68A6-D84E-49E6-A67E-59012AA634A2}" type="parTrans" cxnId="{AC1486DC-FA18-4309-8692-8320676509A7}">
      <dgm:prSet/>
      <dgm:spPr/>
      <dgm:t>
        <a:bodyPr/>
        <a:lstStyle/>
        <a:p>
          <a:endParaRPr lang="en-US"/>
        </a:p>
      </dgm:t>
    </dgm:pt>
    <dgm:pt modelId="{966A4773-0216-4361-8E15-8E057ABD5D88}" type="sibTrans" cxnId="{AC1486DC-FA18-4309-8692-8320676509A7}">
      <dgm:prSet/>
      <dgm:spPr/>
      <dgm:t>
        <a:bodyPr/>
        <a:lstStyle/>
        <a:p>
          <a:endParaRPr lang="en-US"/>
        </a:p>
      </dgm:t>
    </dgm:pt>
    <dgm:pt modelId="{AF44F946-4866-4FC6-AB2F-22455C9E2DB5}" type="pres">
      <dgm:prSet presAssocID="{0CE741D4-A152-4C9B-AC51-7690D6BCAE59}" presName="root" presStyleCnt="0">
        <dgm:presLayoutVars>
          <dgm:dir/>
          <dgm:resizeHandles val="exact"/>
        </dgm:presLayoutVars>
      </dgm:prSet>
      <dgm:spPr/>
    </dgm:pt>
    <dgm:pt modelId="{0F3AC3D0-E519-49C7-B7FB-5097B5C9CB2E}" type="pres">
      <dgm:prSet presAssocID="{C371F94F-4D6B-4368-9991-BF3C49104B76}" presName="compNode" presStyleCnt="0"/>
      <dgm:spPr/>
    </dgm:pt>
    <dgm:pt modelId="{E6F7A176-6F31-4935-B551-5B47848DB2DE}" type="pres">
      <dgm:prSet presAssocID="{C371F94F-4D6B-4368-9991-BF3C49104B76}" presName="bgRect" presStyleLbl="bgShp" presStyleIdx="0" presStyleCnt="4"/>
      <dgm:spPr/>
    </dgm:pt>
    <dgm:pt modelId="{69224EC0-DD3A-4E3F-B226-ED2C5EB63345}" type="pres">
      <dgm:prSet presAssocID="{C371F94F-4D6B-4368-9991-BF3C49104B7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r"/>
        </a:ext>
      </dgm:extLst>
    </dgm:pt>
    <dgm:pt modelId="{7952A1F4-E3CC-4BCE-9FE3-1376DF0F42A1}" type="pres">
      <dgm:prSet presAssocID="{C371F94F-4D6B-4368-9991-BF3C49104B76}" presName="spaceRect" presStyleCnt="0"/>
      <dgm:spPr/>
    </dgm:pt>
    <dgm:pt modelId="{7F7E036A-A010-43F7-939D-326320C7ACAF}" type="pres">
      <dgm:prSet presAssocID="{C371F94F-4D6B-4368-9991-BF3C49104B76}" presName="parTx" presStyleLbl="revTx" presStyleIdx="0" presStyleCnt="4">
        <dgm:presLayoutVars>
          <dgm:chMax val="0"/>
          <dgm:chPref val="0"/>
        </dgm:presLayoutVars>
      </dgm:prSet>
      <dgm:spPr/>
    </dgm:pt>
    <dgm:pt modelId="{71C308CF-5920-4902-AFC3-EEC9E4B72C44}" type="pres">
      <dgm:prSet presAssocID="{5DF3C213-ACC9-4527-9F4E-64E6A41B1F8D}" presName="sibTrans" presStyleCnt="0"/>
      <dgm:spPr/>
    </dgm:pt>
    <dgm:pt modelId="{6578EB53-5DB1-42D5-A23A-1B8AE1CE2FFA}" type="pres">
      <dgm:prSet presAssocID="{BD1EC768-4847-42CC-9E4C-96453D8578D6}" presName="compNode" presStyleCnt="0"/>
      <dgm:spPr/>
    </dgm:pt>
    <dgm:pt modelId="{DC44213E-0155-4553-96A1-A311D785321D}" type="pres">
      <dgm:prSet presAssocID="{BD1EC768-4847-42CC-9E4C-96453D8578D6}" presName="bgRect" presStyleLbl="bgShp" presStyleIdx="1" presStyleCnt="4"/>
      <dgm:spPr/>
    </dgm:pt>
    <dgm:pt modelId="{BE223A67-3754-4366-A059-F6395C1BCA56}" type="pres">
      <dgm:prSet presAssocID="{BD1EC768-4847-42CC-9E4C-96453D8578D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laying Cards"/>
        </a:ext>
      </dgm:extLst>
    </dgm:pt>
    <dgm:pt modelId="{AEBD5D65-A269-4D7E-BABB-AE2FB92BD75C}" type="pres">
      <dgm:prSet presAssocID="{BD1EC768-4847-42CC-9E4C-96453D8578D6}" presName="spaceRect" presStyleCnt="0"/>
      <dgm:spPr/>
    </dgm:pt>
    <dgm:pt modelId="{9F55CB2E-D118-4CB1-B7C3-5CB8BE35064A}" type="pres">
      <dgm:prSet presAssocID="{BD1EC768-4847-42CC-9E4C-96453D8578D6}" presName="parTx" presStyleLbl="revTx" presStyleIdx="1" presStyleCnt="4">
        <dgm:presLayoutVars>
          <dgm:chMax val="0"/>
          <dgm:chPref val="0"/>
        </dgm:presLayoutVars>
      </dgm:prSet>
      <dgm:spPr/>
    </dgm:pt>
    <dgm:pt modelId="{EF2EDC32-C18B-46A6-8798-5FB2A2B717EB}" type="pres">
      <dgm:prSet presAssocID="{84D96AFF-49B9-4298-961D-CFE53D30BCA7}" presName="sibTrans" presStyleCnt="0"/>
      <dgm:spPr/>
    </dgm:pt>
    <dgm:pt modelId="{7C92DAE8-ECFB-48BA-83B4-4BD9EE761A50}" type="pres">
      <dgm:prSet presAssocID="{00E675C3-5237-4ECE-A5C0-9AB36D7E001C}" presName="compNode" presStyleCnt="0"/>
      <dgm:spPr/>
    </dgm:pt>
    <dgm:pt modelId="{8580798A-40BA-404C-8E80-2B403C1F5E95}" type="pres">
      <dgm:prSet presAssocID="{00E675C3-5237-4ECE-A5C0-9AB36D7E001C}" presName="bgRect" presStyleLbl="bgShp" presStyleIdx="2" presStyleCnt="4"/>
      <dgm:spPr/>
    </dgm:pt>
    <dgm:pt modelId="{A2F20393-3442-4208-A970-370DAFF962DD}" type="pres">
      <dgm:prSet presAssocID="{00E675C3-5237-4ECE-A5C0-9AB36D7E001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ey"/>
        </a:ext>
      </dgm:extLst>
    </dgm:pt>
    <dgm:pt modelId="{879C58AB-4568-4A4E-B308-472C07EDE9C5}" type="pres">
      <dgm:prSet presAssocID="{00E675C3-5237-4ECE-A5C0-9AB36D7E001C}" presName="spaceRect" presStyleCnt="0"/>
      <dgm:spPr/>
    </dgm:pt>
    <dgm:pt modelId="{0B5DF37E-366A-4864-87E3-CB926F7EB542}" type="pres">
      <dgm:prSet presAssocID="{00E675C3-5237-4ECE-A5C0-9AB36D7E001C}" presName="parTx" presStyleLbl="revTx" presStyleIdx="2" presStyleCnt="4">
        <dgm:presLayoutVars>
          <dgm:chMax val="0"/>
          <dgm:chPref val="0"/>
        </dgm:presLayoutVars>
      </dgm:prSet>
      <dgm:spPr/>
    </dgm:pt>
    <dgm:pt modelId="{A0B34789-C2B3-48CF-8AF8-78E964FE78FD}" type="pres">
      <dgm:prSet presAssocID="{B9555ADB-80C9-4150-9E80-FD838657BEFF}" presName="sibTrans" presStyleCnt="0"/>
      <dgm:spPr/>
    </dgm:pt>
    <dgm:pt modelId="{FA55ADC8-8A2E-4FE0-BECF-7FCD30163293}" type="pres">
      <dgm:prSet presAssocID="{E92A4A27-CF7D-4137-91BE-B7C52C0FE6E9}" presName="compNode" presStyleCnt="0"/>
      <dgm:spPr/>
    </dgm:pt>
    <dgm:pt modelId="{25561E20-C102-46F7-8CB6-1446A61D3997}" type="pres">
      <dgm:prSet presAssocID="{E92A4A27-CF7D-4137-91BE-B7C52C0FE6E9}" presName="bgRect" presStyleLbl="bgShp" presStyleIdx="3" presStyleCnt="4"/>
      <dgm:spPr/>
    </dgm:pt>
    <dgm:pt modelId="{BD8FECB1-40EF-4F58-9DFA-BE3C94A3DEDD}" type="pres">
      <dgm:prSet presAssocID="{E92A4A27-CF7D-4137-91BE-B7C52C0FE6E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encil"/>
        </a:ext>
      </dgm:extLst>
    </dgm:pt>
    <dgm:pt modelId="{F19E7C7A-806D-4C4E-8C31-B526EEA22392}" type="pres">
      <dgm:prSet presAssocID="{E92A4A27-CF7D-4137-91BE-B7C52C0FE6E9}" presName="spaceRect" presStyleCnt="0"/>
      <dgm:spPr/>
    </dgm:pt>
    <dgm:pt modelId="{B2C6F9DD-54B3-4794-B14C-963B681FD893}" type="pres">
      <dgm:prSet presAssocID="{E92A4A27-CF7D-4137-91BE-B7C52C0FE6E9}" presName="parTx" presStyleLbl="revTx" presStyleIdx="3" presStyleCnt="4">
        <dgm:presLayoutVars>
          <dgm:chMax val="0"/>
          <dgm:chPref val="0"/>
        </dgm:presLayoutVars>
      </dgm:prSet>
      <dgm:spPr/>
    </dgm:pt>
  </dgm:ptLst>
  <dgm:cxnLst>
    <dgm:cxn modelId="{FC9D1503-03D5-4CDD-A618-A8733AF51FE9}" type="presOf" srcId="{C371F94F-4D6B-4368-9991-BF3C49104B76}" destId="{7F7E036A-A010-43F7-939D-326320C7ACAF}" srcOrd="0" destOrd="0" presId="urn:microsoft.com/office/officeart/2018/2/layout/IconVerticalSolidList"/>
    <dgm:cxn modelId="{626F5D26-5B6D-4908-A738-984E3534B91F}" type="presOf" srcId="{0CE741D4-A152-4C9B-AC51-7690D6BCAE59}" destId="{AF44F946-4866-4FC6-AB2F-22455C9E2DB5}" srcOrd="0" destOrd="0" presId="urn:microsoft.com/office/officeart/2018/2/layout/IconVerticalSolidList"/>
    <dgm:cxn modelId="{C6E41D62-8472-47AD-B61B-B1D6CBC62F4C}" srcId="{0CE741D4-A152-4C9B-AC51-7690D6BCAE59}" destId="{C371F94F-4D6B-4368-9991-BF3C49104B76}" srcOrd="0" destOrd="0" parTransId="{E06683BB-FF58-4D20-A819-49C449630E9A}" sibTransId="{5DF3C213-ACC9-4527-9F4E-64E6A41B1F8D}"/>
    <dgm:cxn modelId="{50514942-4CF2-4236-90F8-68D10D072904}" srcId="{0CE741D4-A152-4C9B-AC51-7690D6BCAE59}" destId="{BD1EC768-4847-42CC-9E4C-96453D8578D6}" srcOrd="1" destOrd="0" parTransId="{A9D5BD4F-6A8D-4E02-A929-9CC7CA4A3932}" sibTransId="{84D96AFF-49B9-4298-961D-CFE53D30BCA7}"/>
    <dgm:cxn modelId="{58AD7246-D6C3-4ECE-8C28-4C6B77117EAC}" srcId="{0CE741D4-A152-4C9B-AC51-7690D6BCAE59}" destId="{00E675C3-5237-4ECE-A5C0-9AB36D7E001C}" srcOrd="2" destOrd="0" parTransId="{434FFB90-32DB-4187-B6A5-14BC3184BA22}" sibTransId="{B9555ADB-80C9-4150-9E80-FD838657BEFF}"/>
    <dgm:cxn modelId="{E6018650-62E9-4598-999D-F5C717A61E11}" type="presOf" srcId="{00E675C3-5237-4ECE-A5C0-9AB36D7E001C}" destId="{0B5DF37E-366A-4864-87E3-CB926F7EB542}" srcOrd="0" destOrd="0" presId="urn:microsoft.com/office/officeart/2018/2/layout/IconVerticalSolidList"/>
    <dgm:cxn modelId="{F57375B7-3431-4CF1-81ED-EB679ED88F44}" type="presOf" srcId="{BD1EC768-4847-42CC-9E4C-96453D8578D6}" destId="{9F55CB2E-D118-4CB1-B7C3-5CB8BE35064A}" srcOrd="0" destOrd="0" presId="urn:microsoft.com/office/officeart/2018/2/layout/IconVerticalSolidList"/>
    <dgm:cxn modelId="{BA1FBFBF-6835-409C-8691-BAF4036064A5}" type="presOf" srcId="{E92A4A27-CF7D-4137-91BE-B7C52C0FE6E9}" destId="{B2C6F9DD-54B3-4794-B14C-963B681FD893}" srcOrd="0" destOrd="0" presId="urn:microsoft.com/office/officeart/2018/2/layout/IconVerticalSolidList"/>
    <dgm:cxn modelId="{AC1486DC-FA18-4309-8692-8320676509A7}" srcId="{0CE741D4-A152-4C9B-AC51-7690D6BCAE59}" destId="{E92A4A27-CF7D-4137-91BE-B7C52C0FE6E9}" srcOrd="3" destOrd="0" parTransId="{055C68A6-D84E-49E6-A67E-59012AA634A2}" sibTransId="{966A4773-0216-4361-8E15-8E057ABD5D88}"/>
    <dgm:cxn modelId="{BCE0F396-17A5-4CEA-AE89-00450EBF2FF4}" type="presParOf" srcId="{AF44F946-4866-4FC6-AB2F-22455C9E2DB5}" destId="{0F3AC3D0-E519-49C7-B7FB-5097B5C9CB2E}" srcOrd="0" destOrd="0" presId="urn:microsoft.com/office/officeart/2018/2/layout/IconVerticalSolidList"/>
    <dgm:cxn modelId="{EF3B8E1E-744F-4BAC-9F5F-F91C33CE8979}" type="presParOf" srcId="{0F3AC3D0-E519-49C7-B7FB-5097B5C9CB2E}" destId="{E6F7A176-6F31-4935-B551-5B47848DB2DE}" srcOrd="0" destOrd="0" presId="urn:microsoft.com/office/officeart/2018/2/layout/IconVerticalSolidList"/>
    <dgm:cxn modelId="{E1A8FC74-EB6E-46CD-88D9-D5040D19D11E}" type="presParOf" srcId="{0F3AC3D0-E519-49C7-B7FB-5097B5C9CB2E}" destId="{69224EC0-DD3A-4E3F-B226-ED2C5EB63345}" srcOrd="1" destOrd="0" presId="urn:microsoft.com/office/officeart/2018/2/layout/IconVerticalSolidList"/>
    <dgm:cxn modelId="{742F16F6-02E2-4947-8164-4696281CDAEA}" type="presParOf" srcId="{0F3AC3D0-E519-49C7-B7FB-5097B5C9CB2E}" destId="{7952A1F4-E3CC-4BCE-9FE3-1376DF0F42A1}" srcOrd="2" destOrd="0" presId="urn:microsoft.com/office/officeart/2018/2/layout/IconVerticalSolidList"/>
    <dgm:cxn modelId="{A353629A-B42B-4130-BB04-FAED63ADF71C}" type="presParOf" srcId="{0F3AC3D0-E519-49C7-B7FB-5097B5C9CB2E}" destId="{7F7E036A-A010-43F7-939D-326320C7ACAF}" srcOrd="3" destOrd="0" presId="urn:microsoft.com/office/officeart/2018/2/layout/IconVerticalSolidList"/>
    <dgm:cxn modelId="{1ED8366D-7859-4A61-BE77-BBC2C713D222}" type="presParOf" srcId="{AF44F946-4866-4FC6-AB2F-22455C9E2DB5}" destId="{71C308CF-5920-4902-AFC3-EEC9E4B72C44}" srcOrd="1" destOrd="0" presId="urn:microsoft.com/office/officeart/2018/2/layout/IconVerticalSolidList"/>
    <dgm:cxn modelId="{1541789C-9221-4865-BD61-6B9D5C2CAD51}" type="presParOf" srcId="{AF44F946-4866-4FC6-AB2F-22455C9E2DB5}" destId="{6578EB53-5DB1-42D5-A23A-1B8AE1CE2FFA}" srcOrd="2" destOrd="0" presId="urn:microsoft.com/office/officeart/2018/2/layout/IconVerticalSolidList"/>
    <dgm:cxn modelId="{311AA0FD-096C-4680-AEC7-F24BA5BA7335}" type="presParOf" srcId="{6578EB53-5DB1-42D5-A23A-1B8AE1CE2FFA}" destId="{DC44213E-0155-4553-96A1-A311D785321D}" srcOrd="0" destOrd="0" presId="urn:microsoft.com/office/officeart/2018/2/layout/IconVerticalSolidList"/>
    <dgm:cxn modelId="{20CB8EEB-DAA4-49FB-9318-C8FB65D76E51}" type="presParOf" srcId="{6578EB53-5DB1-42D5-A23A-1B8AE1CE2FFA}" destId="{BE223A67-3754-4366-A059-F6395C1BCA56}" srcOrd="1" destOrd="0" presId="urn:microsoft.com/office/officeart/2018/2/layout/IconVerticalSolidList"/>
    <dgm:cxn modelId="{118D6565-36CC-4B2C-8202-0AED012099A0}" type="presParOf" srcId="{6578EB53-5DB1-42D5-A23A-1B8AE1CE2FFA}" destId="{AEBD5D65-A269-4D7E-BABB-AE2FB92BD75C}" srcOrd="2" destOrd="0" presId="urn:microsoft.com/office/officeart/2018/2/layout/IconVerticalSolidList"/>
    <dgm:cxn modelId="{63BBE266-186E-4395-A48E-C7D853DBD5CA}" type="presParOf" srcId="{6578EB53-5DB1-42D5-A23A-1B8AE1CE2FFA}" destId="{9F55CB2E-D118-4CB1-B7C3-5CB8BE35064A}" srcOrd="3" destOrd="0" presId="urn:microsoft.com/office/officeart/2018/2/layout/IconVerticalSolidList"/>
    <dgm:cxn modelId="{7812E11F-6CB6-4ABC-A10E-DC5E6C320476}" type="presParOf" srcId="{AF44F946-4866-4FC6-AB2F-22455C9E2DB5}" destId="{EF2EDC32-C18B-46A6-8798-5FB2A2B717EB}" srcOrd="3" destOrd="0" presId="urn:microsoft.com/office/officeart/2018/2/layout/IconVerticalSolidList"/>
    <dgm:cxn modelId="{E59D8160-1869-49E9-91F2-D0B4EE6DFB6E}" type="presParOf" srcId="{AF44F946-4866-4FC6-AB2F-22455C9E2DB5}" destId="{7C92DAE8-ECFB-48BA-83B4-4BD9EE761A50}" srcOrd="4" destOrd="0" presId="urn:microsoft.com/office/officeart/2018/2/layout/IconVerticalSolidList"/>
    <dgm:cxn modelId="{B8F27C6E-A5FC-47B5-ABD9-167E5531A95D}" type="presParOf" srcId="{7C92DAE8-ECFB-48BA-83B4-4BD9EE761A50}" destId="{8580798A-40BA-404C-8E80-2B403C1F5E95}" srcOrd="0" destOrd="0" presId="urn:microsoft.com/office/officeart/2018/2/layout/IconVerticalSolidList"/>
    <dgm:cxn modelId="{A02C5153-3E28-48BF-A54C-3309A779322B}" type="presParOf" srcId="{7C92DAE8-ECFB-48BA-83B4-4BD9EE761A50}" destId="{A2F20393-3442-4208-A970-370DAFF962DD}" srcOrd="1" destOrd="0" presId="urn:microsoft.com/office/officeart/2018/2/layout/IconVerticalSolidList"/>
    <dgm:cxn modelId="{C76E723D-6BC2-42A4-A4C4-8DCD735F7E8F}" type="presParOf" srcId="{7C92DAE8-ECFB-48BA-83B4-4BD9EE761A50}" destId="{879C58AB-4568-4A4E-B308-472C07EDE9C5}" srcOrd="2" destOrd="0" presId="urn:microsoft.com/office/officeart/2018/2/layout/IconVerticalSolidList"/>
    <dgm:cxn modelId="{25015554-6CA5-4C74-BE70-3E06916030A5}" type="presParOf" srcId="{7C92DAE8-ECFB-48BA-83B4-4BD9EE761A50}" destId="{0B5DF37E-366A-4864-87E3-CB926F7EB542}" srcOrd="3" destOrd="0" presId="urn:microsoft.com/office/officeart/2018/2/layout/IconVerticalSolidList"/>
    <dgm:cxn modelId="{A476568F-7E41-41BA-8856-6F28BCE33154}" type="presParOf" srcId="{AF44F946-4866-4FC6-AB2F-22455C9E2DB5}" destId="{A0B34789-C2B3-48CF-8AF8-78E964FE78FD}" srcOrd="5" destOrd="0" presId="urn:microsoft.com/office/officeart/2018/2/layout/IconVerticalSolidList"/>
    <dgm:cxn modelId="{FC1C3B0A-FA9A-4728-A346-D7D2B357C0D3}" type="presParOf" srcId="{AF44F946-4866-4FC6-AB2F-22455C9E2DB5}" destId="{FA55ADC8-8A2E-4FE0-BECF-7FCD30163293}" srcOrd="6" destOrd="0" presId="urn:microsoft.com/office/officeart/2018/2/layout/IconVerticalSolidList"/>
    <dgm:cxn modelId="{45B0DC39-6665-4EA7-9D21-FFA30E081781}" type="presParOf" srcId="{FA55ADC8-8A2E-4FE0-BECF-7FCD30163293}" destId="{25561E20-C102-46F7-8CB6-1446A61D3997}" srcOrd="0" destOrd="0" presId="urn:microsoft.com/office/officeart/2018/2/layout/IconVerticalSolidList"/>
    <dgm:cxn modelId="{1B7B165A-EF26-4867-954D-716ED3B4CD44}" type="presParOf" srcId="{FA55ADC8-8A2E-4FE0-BECF-7FCD30163293}" destId="{BD8FECB1-40EF-4F58-9DFA-BE3C94A3DEDD}" srcOrd="1" destOrd="0" presId="urn:microsoft.com/office/officeart/2018/2/layout/IconVerticalSolidList"/>
    <dgm:cxn modelId="{36F0C69B-525B-4F08-82F3-B6285F24E000}" type="presParOf" srcId="{FA55ADC8-8A2E-4FE0-BECF-7FCD30163293}" destId="{F19E7C7A-806D-4C4E-8C31-B526EEA22392}" srcOrd="2" destOrd="0" presId="urn:microsoft.com/office/officeart/2018/2/layout/IconVerticalSolidList"/>
    <dgm:cxn modelId="{718BF6D4-E6BF-49B1-9C77-20678753FEF6}" type="presParOf" srcId="{FA55ADC8-8A2E-4FE0-BECF-7FCD30163293}" destId="{B2C6F9DD-54B3-4794-B14C-963B681FD89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470F08-BDD1-4C5F-BBC8-4D90AB5D2D9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1C7A54C-C841-452D-B91D-3C199767C945}">
      <dgm:prSet/>
      <dgm:spPr/>
      <dgm:t>
        <a:bodyPr/>
        <a:lstStyle/>
        <a:p>
          <a:r>
            <a:rPr lang="nl-NL" b="1"/>
            <a:t>Ongeconditioneerde stimulus</a:t>
          </a:r>
          <a:r>
            <a:rPr lang="nl-NL"/>
            <a:t>: het eten</a:t>
          </a:r>
          <a:endParaRPr lang="en-US"/>
        </a:p>
      </dgm:t>
    </dgm:pt>
    <dgm:pt modelId="{FE242D57-0C89-4268-A6AF-9933257B8147}" type="parTrans" cxnId="{0834A58A-D4AE-4BBC-8128-487FEE611F2F}">
      <dgm:prSet/>
      <dgm:spPr/>
      <dgm:t>
        <a:bodyPr/>
        <a:lstStyle/>
        <a:p>
          <a:endParaRPr lang="en-US"/>
        </a:p>
      </dgm:t>
    </dgm:pt>
    <dgm:pt modelId="{620AAC43-3F72-4D49-91A8-5D70A29F3BFD}" type="sibTrans" cxnId="{0834A58A-D4AE-4BBC-8128-487FEE611F2F}">
      <dgm:prSet/>
      <dgm:spPr/>
      <dgm:t>
        <a:bodyPr/>
        <a:lstStyle/>
        <a:p>
          <a:endParaRPr lang="en-US"/>
        </a:p>
      </dgm:t>
    </dgm:pt>
    <dgm:pt modelId="{5AE1683C-BC09-486A-898E-8E28FF2A8480}">
      <dgm:prSet/>
      <dgm:spPr/>
      <dgm:t>
        <a:bodyPr/>
        <a:lstStyle/>
        <a:p>
          <a:r>
            <a:rPr lang="nl-NL" b="1"/>
            <a:t>Geconditioneerde stimulus</a:t>
          </a:r>
          <a:r>
            <a:rPr lang="nl-NL"/>
            <a:t>: de bel</a:t>
          </a:r>
          <a:endParaRPr lang="en-US"/>
        </a:p>
      </dgm:t>
    </dgm:pt>
    <dgm:pt modelId="{BC14A4B2-0841-4A9D-8184-20DF0F1BE7E5}" type="parTrans" cxnId="{A719C3F3-0493-4D27-A8EF-1E7315D845B6}">
      <dgm:prSet/>
      <dgm:spPr/>
      <dgm:t>
        <a:bodyPr/>
        <a:lstStyle/>
        <a:p>
          <a:endParaRPr lang="en-US"/>
        </a:p>
      </dgm:t>
    </dgm:pt>
    <dgm:pt modelId="{D1AAB773-7EC6-4D68-A276-4F51C81B9FFD}" type="sibTrans" cxnId="{A719C3F3-0493-4D27-A8EF-1E7315D845B6}">
      <dgm:prSet/>
      <dgm:spPr/>
      <dgm:t>
        <a:bodyPr/>
        <a:lstStyle/>
        <a:p>
          <a:endParaRPr lang="en-US"/>
        </a:p>
      </dgm:t>
    </dgm:pt>
    <dgm:pt modelId="{C73D72C8-3EB9-4C25-84CE-956B3FBE1F13}">
      <dgm:prSet/>
      <dgm:spPr/>
      <dgm:t>
        <a:bodyPr/>
        <a:lstStyle/>
        <a:p>
          <a:r>
            <a:rPr lang="nl-NL" b="1"/>
            <a:t>Ongeconditioneerde reactie</a:t>
          </a:r>
          <a:r>
            <a:rPr lang="nl-NL"/>
            <a:t>: kwijlen door het voedsel</a:t>
          </a:r>
          <a:endParaRPr lang="en-US"/>
        </a:p>
      </dgm:t>
    </dgm:pt>
    <dgm:pt modelId="{CA3986FC-6641-4C1F-B62A-CEAB81C444D2}" type="parTrans" cxnId="{F477C7C3-453D-496B-BDAF-D645126EF94C}">
      <dgm:prSet/>
      <dgm:spPr/>
      <dgm:t>
        <a:bodyPr/>
        <a:lstStyle/>
        <a:p>
          <a:endParaRPr lang="en-US"/>
        </a:p>
      </dgm:t>
    </dgm:pt>
    <dgm:pt modelId="{7617950F-65DF-4275-B5DE-2CEA2424C61F}" type="sibTrans" cxnId="{F477C7C3-453D-496B-BDAF-D645126EF94C}">
      <dgm:prSet/>
      <dgm:spPr/>
      <dgm:t>
        <a:bodyPr/>
        <a:lstStyle/>
        <a:p>
          <a:endParaRPr lang="en-US"/>
        </a:p>
      </dgm:t>
    </dgm:pt>
    <dgm:pt modelId="{B3C96864-2993-4268-9BEE-E5193AB173F8}">
      <dgm:prSet/>
      <dgm:spPr/>
      <dgm:t>
        <a:bodyPr/>
        <a:lstStyle/>
        <a:p>
          <a:r>
            <a:rPr lang="nl-NL" b="1"/>
            <a:t>Geconditioneerde reactie</a:t>
          </a:r>
          <a:r>
            <a:rPr lang="nl-NL"/>
            <a:t>: kwijlen door de bel</a:t>
          </a:r>
          <a:endParaRPr lang="en-US"/>
        </a:p>
      </dgm:t>
    </dgm:pt>
    <dgm:pt modelId="{4C1E5446-B166-4C11-953A-A040F39B64AD}" type="parTrans" cxnId="{09AF0C2D-4254-4092-BCF4-2A5A4A88B84A}">
      <dgm:prSet/>
      <dgm:spPr/>
      <dgm:t>
        <a:bodyPr/>
        <a:lstStyle/>
        <a:p>
          <a:endParaRPr lang="en-US"/>
        </a:p>
      </dgm:t>
    </dgm:pt>
    <dgm:pt modelId="{2247B0B3-D301-47B4-BE55-A3016DF84573}" type="sibTrans" cxnId="{09AF0C2D-4254-4092-BCF4-2A5A4A88B84A}">
      <dgm:prSet/>
      <dgm:spPr/>
      <dgm:t>
        <a:bodyPr/>
        <a:lstStyle/>
        <a:p>
          <a:endParaRPr lang="en-US"/>
        </a:p>
      </dgm:t>
    </dgm:pt>
    <dgm:pt modelId="{72EE987F-2AAA-462D-B608-BBA8AA32DCF0}">
      <dgm:prSet/>
      <dgm:spPr/>
      <dgm:t>
        <a:bodyPr/>
        <a:lstStyle/>
        <a:p>
          <a:r>
            <a:rPr lang="nl-NL" dirty="0"/>
            <a:t>https://youtu.be/hNv6rvoMrFM</a:t>
          </a:r>
          <a:endParaRPr lang="en-US" dirty="0"/>
        </a:p>
      </dgm:t>
    </dgm:pt>
    <dgm:pt modelId="{4034B28A-CE07-4462-A1CB-D25750F9C28A}" type="parTrans" cxnId="{32C3E08A-487B-4E69-A458-F253E8D7919F}">
      <dgm:prSet/>
      <dgm:spPr/>
      <dgm:t>
        <a:bodyPr/>
        <a:lstStyle/>
        <a:p>
          <a:endParaRPr lang="en-US"/>
        </a:p>
      </dgm:t>
    </dgm:pt>
    <dgm:pt modelId="{130F5425-8C45-419E-82F4-7377F74326FA}" type="sibTrans" cxnId="{32C3E08A-487B-4E69-A458-F253E8D7919F}">
      <dgm:prSet/>
      <dgm:spPr/>
      <dgm:t>
        <a:bodyPr/>
        <a:lstStyle/>
        <a:p>
          <a:endParaRPr lang="en-US"/>
        </a:p>
      </dgm:t>
    </dgm:pt>
    <dgm:pt modelId="{895CD172-66BA-48D6-80EB-91EF9EAF8723}" type="pres">
      <dgm:prSet presAssocID="{B7470F08-BDD1-4C5F-BBC8-4D90AB5D2D91}" presName="root" presStyleCnt="0">
        <dgm:presLayoutVars>
          <dgm:dir/>
          <dgm:resizeHandles val="exact"/>
        </dgm:presLayoutVars>
      </dgm:prSet>
      <dgm:spPr/>
    </dgm:pt>
    <dgm:pt modelId="{33A21004-CFCE-4612-9890-ACAF5587AE58}" type="pres">
      <dgm:prSet presAssocID="{A1C7A54C-C841-452D-B91D-3C199767C945}" presName="compNode" presStyleCnt="0"/>
      <dgm:spPr/>
    </dgm:pt>
    <dgm:pt modelId="{44E8D019-5033-452B-8A06-C5681B8F958B}" type="pres">
      <dgm:prSet presAssocID="{A1C7A54C-C841-452D-B91D-3C199767C945}" presName="bgRect" presStyleLbl="bgShp" presStyleIdx="0" presStyleCnt="5"/>
      <dgm:spPr/>
    </dgm:pt>
    <dgm:pt modelId="{1C9621FE-D8F3-4937-A861-D738A0553351}" type="pres">
      <dgm:prSet presAssocID="{A1C7A54C-C841-452D-B91D-3C199767C94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Eating"/>
        </a:ext>
      </dgm:extLst>
    </dgm:pt>
    <dgm:pt modelId="{107034AD-9C36-4366-9BA6-658FEDE24D44}" type="pres">
      <dgm:prSet presAssocID="{A1C7A54C-C841-452D-B91D-3C199767C945}" presName="spaceRect" presStyleCnt="0"/>
      <dgm:spPr/>
    </dgm:pt>
    <dgm:pt modelId="{8F2FD239-0759-4F20-AC8D-96CE156C1180}" type="pres">
      <dgm:prSet presAssocID="{A1C7A54C-C841-452D-B91D-3C199767C945}" presName="parTx" presStyleLbl="revTx" presStyleIdx="0" presStyleCnt="5">
        <dgm:presLayoutVars>
          <dgm:chMax val="0"/>
          <dgm:chPref val="0"/>
        </dgm:presLayoutVars>
      </dgm:prSet>
      <dgm:spPr/>
    </dgm:pt>
    <dgm:pt modelId="{BA83A59B-218B-42E8-B72C-B22C66826044}" type="pres">
      <dgm:prSet presAssocID="{620AAC43-3F72-4D49-91A8-5D70A29F3BFD}" presName="sibTrans" presStyleCnt="0"/>
      <dgm:spPr/>
    </dgm:pt>
    <dgm:pt modelId="{E65BF89E-4FAF-45EC-8EC9-3DF6A19E47C7}" type="pres">
      <dgm:prSet presAssocID="{5AE1683C-BC09-486A-898E-8E28FF2A8480}" presName="compNode" presStyleCnt="0"/>
      <dgm:spPr/>
    </dgm:pt>
    <dgm:pt modelId="{0F064CCF-B876-45D0-8BD3-E2DE8D7F2F0E}" type="pres">
      <dgm:prSet presAssocID="{5AE1683C-BC09-486A-898E-8E28FF2A8480}" presName="bgRect" presStyleLbl="bgShp" presStyleIdx="1" presStyleCnt="5"/>
      <dgm:spPr/>
    </dgm:pt>
    <dgm:pt modelId="{422A6E8B-8FA2-4BD3-9329-F68E2484051B}" type="pres">
      <dgm:prSet presAssocID="{5AE1683C-BC09-486A-898E-8E28FF2A848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aker Phone"/>
        </a:ext>
      </dgm:extLst>
    </dgm:pt>
    <dgm:pt modelId="{D5A6B100-4FB7-48C8-A37D-7C5AA56FA03E}" type="pres">
      <dgm:prSet presAssocID="{5AE1683C-BC09-486A-898E-8E28FF2A8480}" presName="spaceRect" presStyleCnt="0"/>
      <dgm:spPr/>
    </dgm:pt>
    <dgm:pt modelId="{04F6C108-286D-4D89-9545-9B39FFA8FAAE}" type="pres">
      <dgm:prSet presAssocID="{5AE1683C-BC09-486A-898E-8E28FF2A8480}" presName="parTx" presStyleLbl="revTx" presStyleIdx="1" presStyleCnt="5">
        <dgm:presLayoutVars>
          <dgm:chMax val="0"/>
          <dgm:chPref val="0"/>
        </dgm:presLayoutVars>
      </dgm:prSet>
      <dgm:spPr/>
    </dgm:pt>
    <dgm:pt modelId="{A197DEA8-2881-4147-8D3B-11D5AD051A67}" type="pres">
      <dgm:prSet presAssocID="{D1AAB773-7EC6-4D68-A276-4F51C81B9FFD}" presName="sibTrans" presStyleCnt="0"/>
      <dgm:spPr/>
    </dgm:pt>
    <dgm:pt modelId="{DE7ED32B-D2C7-4FD1-9D27-2BB424965A2D}" type="pres">
      <dgm:prSet presAssocID="{C73D72C8-3EB9-4C25-84CE-956B3FBE1F13}" presName="compNode" presStyleCnt="0"/>
      <dgm:spPr/>
    </dgm:pt>
    <dgm:pt modelId="{9A10882C-388B-48DD-B2FF-E8CB90201D5F}" type="pres">
      <dgm:prSet presAssocID="{C73D72C8-3EB9-4C25-84CE-956B3FBE1F13}" presName="bgRect" presStyleLbl="bgShp" presStyleIdx="2" presStyleCnt="5"/>
      <dgm:spPr/>
    </dgm:pt>
    <dgm:pt modelId="{6FF6851D-73A9-4F8E-A15F-D6AC520FB2E7}" type="pres">
      <dgm:prSet presAssocID="{C73D72C8-3EB9-4C25-84CE-956B3FBE1F1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apes"/>
        </a:ext>
      </dgm:extLst>
    </dgm:pt>
    <dgm:pt modelId="{39248415-4D1C-4366-9508-F5065C4E5264}" type="pres">
      <dgm:prSet presAssocID="{C73D72C8-3EB9-4C25-84CE-956B3FBE1F13}" presName="spaceRect" presStyleCnt="0"/>
      <dgm:spPr/>
    </dgm:pt>
    <dgm:pt modelId="{F20369D6-4CF1-42B2-B289-D9EE3345B2B7}" type="pres">
      <dgm:prSet presAssocID="{C73D72C8-3EB9-4C25-84CE-956B3FBE1F13}" presName="parTx" presStyleLbl="revTx" presStyleIdx="2" presStyleCnt="5">
        <dgm:presLayoutVars>
          <dgm:chMax val="0"/>
          <dgm:chPref val="0"/>
        </dgm:presLayoutVars>
      </dgm:prSet>
      <dgm:spPr/>
    </dgm:pt>
    <dgm:pt modelId="{EECCFE0C-3578-430E-9543-BEC4ADB6D282}" type="pres">
      <dgm:prSet presAssocID="{7617950F-65DF-4275-B5DE-2CEA2424C61F}" presName="sibTrans" presStyleCnt="0"/>
      <dgm:spPr/>
    </dgm:pt>
    <dgm:pt modelId="{1480EF12-6F91-45B8-81A8-A6ED10039CAA}" type="pres">
      <dgm:prSet presAssocID="{B3C96864-2993-4268-9BEE-E5193AB173F8}" presName="compNode" presStyleCnt="0"/>
      <dgm:spPr/>
    </dgm:pt>
    <dgm:pt modelId="{4E0370EC-3715-448C-AE59-8AC1CCF2521C}" type="pres">
      <dgm:prSet presAssocID="{B3C96864-2993-4268-9BEE-E5193AB173F8}" presName="bgRect" presStyleLbl="bgShp" presStyleIdx="3" presStyleCnt="5"/>
      <dgm:spPr/>
    </dgm:pt>
    <dgm:pt modelId="{365BF1DF-14BB-40FB-9013-48186780FB48}" type="pres">
      <dgm:prSet presAssocID="{B3C96864-2993-4268-9BEE-E5193AB173F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gaphone"/>
        </a:ext>
      </dgm:extLst>
    </dgm:pt>
    <dgm:pt modelId="{7E6B7C2B-5299-4F05-B020-344994B2EE2F}" type="pres">
      <dgm:prSet presAssocID="{B3C96864-2993-4268-9BEE-E5193AB173F8}" presName="spaceRect" presStyleCnt="0"/>
      <dgm:spPr/>
    </dgm:pt>
    <dgm:pt modelId="{70A4A746-5E06-4940-B707-F0FD9232D362}" type="pres">
      <dgm:prSet presAssocID="{B3C96864-2993-4268-9BEE-E5193AB173F8}" presName="parTx" presStyleLbl="revTx" presStyleIdx="3" presStyleCnt="5">
        <dgm:presLayoutVars>
          <dgm:chMax val="0"/>
          <dgm:chPref val="0"/>
        </dgm:presLayoutVars>
      </dgm:prSet>
      <dgm:spPr/>
    </dgm:pt>
    <dgm:pt modelId="{33D32111-88D3-43E3-AA70-CD007910CA84}" type="pres">
      <dgm:prSet presAssocID="{2247B0B3-D301-47B4-BE55-A3016DF84573}" presName="sibTrans" presStyleCnt="0"/>
      <dgm:spPr/>
    </dgm:pt>
    <dgm:pt modelId="{76B47888-6E60-4112-A681-FE1B90C3AB14}" type="pres">
      <dgm:prSet presAssocID="{72EE987F-2AAA-462D-B608-BBA8AA32DCF0}" presName="compNode" presStyleCnt="0"/>
      <dgm:spPr/>
    </dgm:pt>
    <dgm:pt modelId="{050B56EA-F05B-4E07-A2B0-DE1DB2B595A0}" type="pres">
      <dgm:prSet presAssocID="{72EE987F-2AAA-462D-B608-BBA8AA32DCF0}" presName="bgRect" presStyleLbl="bgShp" presStyleIdx="4" presStyleCnt="5"/>
      <dgm:spPr/>
    </dgm:pt>
    <dgm:pt modelId="{4D10E110-B342-419E-BBC8-E8A51AF7EF22}" type="pres">
      <dgm:prSet presAssocID="{72EE987F-2AAA-462D-B608-BBA8AA32DCF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rker"/>
        </a:ext>
      </dgm:extLst>
    </dgm:pt>
    <dgm:pt modelId="{7A391C4E-DF6A-4AD9-882C-60FABCA49590}" type="pres">
      <dgm:prSet presAssocID="{72EE987F-2AAA-462D-B608-BBA8AA32DCF0}" presName="spaceRect" presStyleCnt="0"/>
      <dgm:spPr/>
    </dgm:pt>
    <dgm:pt modelId="{5E177A80-609B-49EE-B718-4DCDE5DEDD16}" type="pres">
      <dgm:prSet presAssocID="{72EE987F-2AAA-462D-B608-BBA8AA32DCF0}" presName="parTx" presStyleLbl="revTx" presStyleIdx="4" presStyleCnt="5">
        <dgm:presLayoutVars>
          <dgm:chMax val="0"/>
          <dgm:chPref val="0"/>
        </dgm:presLayoutVars>
      </dgm:prSet>
      <dgm:spPr/>
    </dgm:pt>
  </dgm:ptLst>
  <dgm:cxnLst>
    <dgm:cxn modelId="{C06E7E0D-81B7-4D8E-A08B-00D86954C233}" type="presOf" srcId="{C73D72C8-3EB9-4C25-84CE-956B3FBE1F13}" destId="{F20369D6-4CF1-42B2-B289-D9EE3345B2B7}" srcOrd="0" destOrd="0" presId="urn:microsoft.com/office/officeart/2018/2/layout/IconVerticalSolidList"/>
    <dgm:cxn modelId="{09AF0C2D-4254-4092-BCF4-2A5A4A88B84A}" srcId="{B7470F08-BDD1-4C5F-BBC8-4D90AB5D2D91}" destId="{B3C96864-2993-4268-9BEE-E5193AB173F8}" srcOrd="3" destOrd="0" parTransId="{4C1E5446-B166-4C11-953A-A040F39B64AD}" sibTransId="{2247B0B3-D301-47B4-BE55-A3016DF84573}"/>
    <dgm:cxn modelId="{16F52B43-2520-4C74-B64F-647A872CE19D}" type="presOf" srcId="{A1C7A54C-C841-452D-B91D-3C199767C945}" destId="{8F2FD239-0759-4F20-AC8D-96CE156C1180}" srcOrd="0" destOrd="0" presId="urn:microsoft.com/office/officeart/2018/2/layout/IconVerticalSolidList"/>
    <dgm:cxn modelId="{55075D82-46C1-4820-AA67-B9CDAFA39724}" type="presOf" srcId="{5AE1683C-BC09-486A-898E-8E28FF2A8480}" destId="{04F6C108-286D-4D89-9545-9B39FFA8FAAE}" srcOrd="0" destOrd="0" presId="urn:microsoft.com/office/officeart/2018/2/layout/IconVerticalSolidList"/>
    <dgm:cxn modelId="{0834A58A-D4AE-4BBC-8128-487FEE611F2F}" srcId="{B7470F08-BDD1-4C5F-BBC8-4D90AB5D2D91}" destId="{A1C7A54C-C841-452D-B91D-3C199767C945}" srcOrd="0" destOrd="0" parTransId="{FE242D57-0C89-4268-A6AF-9933257B8147}" sibTransId="{620AAC43-3F72-4D49-91A8-5D70A29F3BFD}"/>
    <dgm:cxn modelId="{32C3E08A-487B-4E69-A458-F253E8D7919F}" srcId="{B7470F08-BDD1-4C5F-BBC8-4D90AB5D2D91}" destId="{72EE987F-2AAA-462D-B608-BBA8AA32DCF0}" srcOrd="4" destOrd="0" parTransId="{4034B28A-CE07-4462-A1CB-D25750F9C28A}" sibTransId="{130F5425-8C45-419E-82F4-7377F74326FA}"/>
    <dgm:cxn modelId="{E4D7DA9A-E857-4268-994A-6A3857BFFC63}" type="presOf" srcId="{72EE987F-2AAA-462D-B608-BBA8AA32DCF0}" destId="{5E177A80-609B-49EE-B718-4DCDE5DEDD16}" srcOrd="0" destOrd="0" presId="urn:microsoft.com/office/officeart/2018/2/layout/IconVerticalSolidList"/>
    <dgm:cxn modelId="{A1E79FBB-2021-4401-A40F-E1B0B65918C2}" type="presOf" srcId="{B7470F08-BDD1-4C5F-BBC8-4D90AB5D2D91}" destId="{895CD172-66BA-48D6-80EB-91EF9EAF8723}" srcOrd="0" destOrd="0" presId="urn:microsoft.com/office/officeart/2018/2/layout/IconVerticalSolidList"/>
    <dgm:cxn modelId="{F477C7C3-453D-496B-BDAF-D645126EF94C}" srcId="{B7470F08-BDD1-4C5F-BBC8-4D90AB5D2D91}" destId="{C73D72C8-3EB9-4C25-84CE-956B3FBE1F13}" srcOrd="2" destOrd="0" parTransId="{CA3986FC-6641-4C1F-B62A-CEAB81C444D2}" sibTransId="{7617950F-65DF-4275-B5DE-2CEA2424C61F}"/>
    <dgm:cxn modelId="{F610EFD1-EC93-4056-8E3D-BA21E3C9D91F}" type="presOf" srcId="{B3C96864-2993-4268-9BEE-E5193AB173F8}" destId="{70A4A746-5E06-4940-B707-F0FD9232D362}" srcOrd="0" destOrd="0" presId="urn:microsoft.com/office/officeart/2018/2/layout/IconVerticalSolidList"/>
    <dgm:cxn modelId="{A719C3F3-0493-4D27-A8EF-1E7315D845B6}" srcId="{B7470F08-BDD1-4C5F-BBC8-4D90AB5D2D91}" destId="{5AE1683C-BC09-486A-898E-8E28FF2A8480}" srcOrd="1" destOrd="0" parTransId="{BC14A4B2-0841-4A9D-8184-20DF0F1BE7E5}" sibTransId="{D1AAB773-7EC6-4D68-A276-4F51C81B9FFD}"/>
    <dgm:cxn modelId="{B2C86BA4-B4FD-4D5A-8392-3823AFC78B0C}" type="presParOf" srcId="{895CD172-66BA-48D6-80EB-91EF9EAF8723}" destId="{33A21004-CFCE-4612-9890-ACAF5587AE58}" srcOrd="0" destOrd="0" presId="urn:microsoft.com/office/officeart/2018/2/layout/IconVerticalSolidList"/>
    <dgm:cxn modelId="{81E69406-DCCC-4D2D-B8C6-FA078683F5EA}" type="presParOf" srcId="{33A21004-CFCE-4612-9890-ACAF5587AE58}" destId="{44E8D019-5033-452B-8A06-C5681B8F958B}" srcOrd="0" destOrd="0" presId="urn:microsoft.com/office/officeart/2018/2/layout/IconVerticalSolidList"/>
    <dgm:cxn modelId="{289568DA-D89D-4FFA-AB2B-F41B222ED013}" type="presParOf" srcId="{33A21004-CFCE-4612-9890-ACAF5587AE58}" destId="{1C9621FE-D8F3-4937-A861-D738A0553351}" srcOrd="1" destOrd="0" presId="urn:microsoft.com/office/officeart/2018/2/layout/IconVerticalSolidList"/>
    <dgm:cxn modelId="{212165EB-393E-4517-85A3-6203271E2A25}" type="presParOf" srcId="{33A21004-CFCE-4612-9890-ACAF5587AE58}" destId="{107034AD-9C36-4366-9BA6-658FEDE24D44}" srcOrd="2" destOrd="0" presId="urn:microsoft.com/office/officeart/2018/2/layout/IconVerticalSolidList"/>
    <dgm:cxn modelId="{DB0AB439-922B-41F1-9C3D-4B38D1360CFA}" type="presParOf" srcId="{33A21004-CFCE-4612-9890-ACAF5587AE58}" destId="{8F2FD239-0759-4F20-AC8D-96CE156C1180}" srcOrd="3" destOrd="0" presId="urn:microsoft.com/office/officeart/2018/2/layout/IconVerticalSolidList"/>
    <dgm:cxn modelId="{2140482F-42E2-4ABF-A7E9-2E8ACFAC33F0}" type="presParOf" srcId="{895CD172-66BA-48D6-80EB-91EF9EAF8723}" destId="{BA83A59B-218B-42E8-B72C-B22C66826044}" srcOrd="1" destOrd="0" presId="urn:microsoft.com/office/officeart/2018/2/layout/IconVerticalSolidList"/>
    <dgm:cxn modelId="{7EEFDBFC-C839-478F-8BCD-0E149115509D}" type="presParOf" srcId="{895CD172-66BA-48D6-80EB-91EF9EAF8723}" destId="{E65BF89E-4FAF-45EC-8EC9-3DF6A19E47C7}" srcOrd="2" destOrd="0" presId="urn:microsoft.com/office/officeart/2018/2/layout/IconVerticalSolidList"/>
    <dgm:cxn modelId="{AD5FB877-F589-4CBB-A98E-2F1D88938CF7}" type="presParOf" srcId="{E65BF89E-4FAF-45EC-8EC9-3DF6A19E47C7}" destId="{0F064CCF-B876-45D0-8BD3-E2DE8D7F2F0E}" srcOrd="0" destOrd="0" presId="urn:microsoft.com/office/officeart/2018/2/layout/IconVerticalSolidList"/>
    <dgm:cxn modelId="{33FE1B43-8066-4273-B112-3F9E03755978}" type="presParOf" srcId="{E65BF89E-4FAF-45EC-8EC9-3DF6A19E47C7}" destId="{422A6E8B-8FA2-4BD3-9329-F68E2484051B}" srcOrd="1" destOrd="0" presId="urn:microsoft.com/office/officeart/2018/2/layout/IconVerticalSolidList"/>
    <dgm:cxn modelId="{62F1E065-75F9-4E9C-997F-FDA60BCE5F6F}" type="presParOf" srcId="{E65BF89E-4FAF-45EC-8EC9-3DF6A19E47C7}" destId="{D5A6B100-4FB7-48C8-A37D-7C5AA56FA03E}" srcOrd="2" destOrd="0" presId="urn:microsoft.com/office/officeart/2018/2/layout/IconVerticalSolidList"/>
    <dgm:cxn modelId="{8FE95CCC-9177-4710-AAE2-A24BD734F007}" type="presParOf" srcId="{E65BF89E-4FAF-45EC-8EC9-3DF6A19E47C7}" destId="{04F6C108-286D-4D89-9545-9B39FFA8FAAE}" srcOrd="3" destOrd="0" presId="urn:microsoft.com/office/officeart/2018/2/layout/IconVerticalSolidList"/>
    <dgm:cxn modelId="{E42D0B43-4672-48AE-B33C-9688FF4CCB18}" type="presParOf" srcId="{895CD172-66BA-48D6-80EB-91EF9EAF8723}" destId="{A197DEA8-2881-4147-8D3B-11D5AD051A67}" srcOrd="3" destOrd="0" presId="urn:microsoft.com/office/officeart/2018/2/layout/IconVerticalSolidList"/>
    <dgm:cxn modelId="{E8B818B4-E609-4A30-B7BD-94EF099448B7}" type="presParOf" srcId="{895CD172-66BA-48D6-80EB-91EF9EAF8723}" destId="{DE7ED32B-D2C7-4FD1-9D27-2BB424965A2D}" srcOrd="4" destOrd="0" presId="urn:microsoft.com/office/officeart/2018/2/layout/IconVerticalSolidList"/>
    <dgm:cxn modelId="{642B4960-3A6F-47FB-BCA6-DF623691E1E9}" type="presParOf" srcId="{DE7ED32B-D2C7-4FD1-9D27-2BB424965A2D}" destId="{9A10882C-388B-48DD-B2FF-E8CB90201D5F}" srcOrd="0" destOrd="0" presId="urn:microsoft.com/office/officeart/2018/2/layout/IconVerticalSolidList"/>
    <dgm:cxn modelId="{9A05395B-1FC2-4C42-B98B-BE8A4D190E7B}" type="presParOf" srcId="{DE7ED32B-D2C7-4FD1-9D27-2BB424965A2D}" destId="{6FF6851D-73A9-4F8E-A15F-D6AC520FB2E7}" srcOrd="1" destOrd="0" presId="urn:microsoft.com/office/officeart/2018/2/layout/IconVerticalSolidList"/>
    <dgm:cxn modelId="{3CF97B16-5874-4BA2-89A0-1B3ECDC37F62}" type="presParOf" srcId="{DE7ED32B-D2C7-4FD1-9D27-2BB424965A2D}" destId="{39248415-4D1C-4366-9508-F5065C4E5264}" srcOrd="2" destOrd="0" presId="urn:microsoft.com/office/officeart/2018/2/layout/IconVerticalSolidList"/>
    <dgm:cxn modelId="{4F41DF22-F03F-4AEE-AF43-5DA501DCB72C}" type="presParOf" srcId="{DE7ED32B-D2C7-4FD1-9D27-2BB424965A2D}" destId="{F20369D6-4CF1-42B2-B289-D9EE3345B2B7}" srcOrd="3" destOrd="0" presId="urn:microsoft.com/office/officeart/2018/2/layout/IconVerticalSolidList"/>
    <dgm:cxn modelId="{038FDC98-EAF7-455D-ADD2-2EB5CD63CEAF}" type="presParOf" srcId="{895CD172-66BA-48D6-80EB-91EF9EAF8723}" destId="{EECCFE0C-3578-430E-9543-BEC4ADB6D282}" srcOrd="5" destOrd="0" presId="urn:microsoft.com/office/officeart/2018/2/layout/IconVerticalSolidList"/>
    <dgm:cxn modelId="{9D18DE1B-5366-449B-A7D4-7131E6CF07B2}" type="presParOf" srcId="{895CD172-66BA-48D6-80EB-91EF9EAF8723}" destId="{1480EF12-6F91-45B8-81A8-A6ED10039CAA}" srcOrd="6" destOrd="0" presId="urn:microsoft.com/office/officeart/2018/2/layout/IconVerticalSolidList"/>
    <dgm:cxn modelId="{87B15C93-8F3B-40E8-AA18-46612E78F502}" type="presParOf" srcId="{1480EF12-6F91-45B8-81A8-A6ED10039CAA}" destId="{4E0370EC-3715-448C-AE59-8AC1CCF2521C}" srcOrd="0" destOrd="0" presId="urn:microsoft.com/office/officeart/2018/2/layout/IconVerticalSolidList"/>
    <dgm:cxn modelId="{9E427C61-EA9C-41AB-B925-5660CAB84988}" type="presParOf" srcId="{1480EF12-6F91-45B8-81A8-A6ED10039CAA}" destId="{365BF1DF-14BB-40FB-9013-48186780FB48}" srcOrd="1" destOrd="0" presId="urn:microsoft.com/office/officeart/2018/2/layout/IconVerticalSolidList"/>
    <dgm:cxn modelId="{DD5D25D2-8399-4F55-9E45-D3542BCD5F81}" type="presParOf" srcId="{1480EF12-6F91-45B8-81A8-A6ED10039CAA}" destId="{7E6B7C2B-5299-4F05-B020-344994B2EE2F}" srcOrd="2" destOrd="0" presId="urn:microsoft.com/office/officeart/2018/2/layout/IconVerticalSolidList"/>
    <dgm:cxn modelId="{746632AE-CC4C-4440-8B7F-5060DC5F3C52}" type="presParOf" srcId="{1480EF12-6F91-45B8-81A8-A6ED10039CAA}" destId="{70A4A746-5E06-4940-B707-F0FD9232D362}" srcOrd="3" destOrd="0" presId="urn:microsoft.com/office/officeart/2018/2/layout/IconVerticalSolidList"/>
    <dgm:cxn modelId="{537C8221-4A3B-40F2-8DE7-15F45DBA6E31}" type="presParOf" srcId="{895CD172-66BA-48D6-80EB-91EF9EAF8723}" destId="{33D32111-88D3-43E3-AA70-CD007910CA84}" srcOrd="7" destOrd="0" presId="urn:microsoft.com/office/officeart/2018/2/layout/IconVerticalSolidList"/>
    <dgm:cxn modelId="{E0F57F5C-EE5D-4EC5-8166-2ACA1B262DC0}" type="presParOf" srcId="{895CD172-66BA-48D6-80EB-91EF9EAF8723}" destId="{76B47888-6E60-4112-A681-FE1B90C3AB14}" srcOrd="8" destOrd="0" presId="urn:microsoft.com/office/officeart/2018/2/layout/IconVerticalSolidList"/>
    <dgm:cxn modelId="{B0E96FC7-E100-4B2F-AB40-727590A0C9A3}" type="presParOf" srcId="{76B47888-6E60-4112-A681-FE1B90C3AB14}" destId="{050B56EA-F05B-4E07-A2B0-DE1DB2B595A0}" srcOrd="0" destOrd="0" presId="urn:microsoft.com/office/officeart/2018/2/layout/IconVerticalSolidList"/>
    <dgm:cxn modelId="{F3D42C76-DCD9-4990-A2A9-97E1994668E1}" type="presParOf" srcId="{76B47888-6E60-4112-A681-FE1B90C3AB14}" destId="{4D10E110-B342-419E-BBC8-E8A51AF7EF22}" srcOrd="1" destOrd="0" presId="urn:microsoft.com/office/officeart/2018/2/layout/IconVerticalSolidList"/>
    <dgm:cxn modelId="{595B6717-C665-494D-BA1D-0D9D1295D0F8}" type="presParOf" srcId="{76B47888-6E60-4112-A681-FE1B90C3AB14}" destId="{7A391C4E-DF6A-4AD9-882C-60FABCA49590}" srcOrd="2" destOrd="0" presId="urn:microsoft.com/office/officeart/2018/2/layout/IconVerticalSolidList"/>
    <dgm:cxn modelId="{927521A7-B20D-44E3-A189-59F718EAFCFF}" type="presParOf" srcId="{76B47888-6E60-4112-A681-FE1B90C3AB14}" destId="{5E177A80-609B-49EE-B718-4DCDE5DEDD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22D28-6A5B-45DE-92EA-56B3F48E831A}">
      <dsp:nvSpPr>
        <dsp:cNvPr id="0" name=""/>
        <dsp:cNvSpPr/>
      </dsp:nvSpPr>
      <dsp:spPr>
        <a:xfrm>
          <a:off x="0" y="176875"/>
          <a:ext cx="5641974" cy="4563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1 intro, freud, klassieke / operante conditionering</a:t>
          </a:r>
          <a:endParaRPr lang="en-US" sz="2000" kern="1200"/>
        </a:p>
      </dsp:txBody>
      <dsp:txXfrm>
        <a:off x="22275" y="199150"/>
        <a:ext cx="5597424" cy="411750"/>
      </dsp:txXfrm>
    </dsp:sp>
    <dsp:sp modelId="{8C3D1264-33F1-49D4-B5F3-01D50CE0EE0A}">
      <dsp:nvSpPr>
        <dsp:cNvPr id="0" name=""/>
        <dsp:cNvSpPr/>
      </dsp:nvSpPr>
      <dsp:spPr>
        <a:xfrm>
          <a:off x="0" y="690775"/>
          <a:ext cx="5641974" cy="456300"/>
        </a:xfrm>
        <a:prstGeom prst="roundRect">
          <a:avLst/>
        </a:prstGeom>
        <a:solidFill>
          <a:schemeClr val="accent2">
            <a:hueOff val="-165422"/>
            <a:satOff val="186"/>
            <a:lumOff val="44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2 Hechting</a:t>
          </a:r>
          <a:endParaRPr lang="en-US" sz="2000" kern="1200"/>
        </a:p>
      </dsp:txBody>
      <dsp:txXfrm>
        <a:off x="22275" y="713050"/>
        <a:ext cx="5597424" cy="411750"/>
      </dsp:txXfrm>
    </dsp:sp>
    <dsp:sp modelId="{564A1FEF-E565-49A2-BDE9-3A2926F0371C}">
      <dsp:nvSpPr>
        <dsp:cNvPr id="0" name=""/>
        <dsp:cNvSpPr/>
      </dsp:nvSpPr>
      <dsp:spPr>
        <a:xfrm>
          <a:off x="0" y="1204675"/>
          <a:ext cx="5641974" cy="456300"/>
        </a:xfrm>
        <a:prstGeom prst="roundRect">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3 baby, peuter</a:t>
          </a:r>
          <a:endParaRPr lang="en-US" sz="2000" kern="1200"/>
        </a:p>
      </dsp:txBody>
      <dsp:txXfrm>
        <a:off x="22275" y="1226950"/>
        <a:ext cx="5597424" cy="411750"/>
      </dsp:txXfrm>
    </dsp:sp>
    <dsp:sp modelId="{45D8BE97-5B4C-4231-A224-1517BF1E0983}">
      <dsp:nvSpPr>
        <dsp:cNvPr id="0" name=""/>
        <dsp:cNvSpPr/>
      </dsp:nvSpPr>
      <dsp:spPr>
        <a:xfrm>
          <a:off x="0" y="1718575"/>
          <a:ext cx="5641974" cy="456300"/>
        </a:xfrm>
        <a:prstGeom prst="roundRect">
          <a:avLst/>
        </a:prstGeom>
        <a:solidFill>
          <a:schemeClr val="accent2">
            <a:hueOff val="-496265"/>
            <a:satOff val="559"/>
            <a:lumOff val="13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4 kleuter, schoolkind</a:t>
          </a:r>
          <a:endParaRPr lang="en-US" sz="2000" kern="1200"/>
        </a:p>
      </dsp:txBody>
      <dsp:txXfrm>
        <a:off x="22275" y="1740850"/>
        <a:ext cx="5597424" cy="411750"/>
      </dsp:txXfrm>
    </dsp:sp>
    <dsp:sp modelId="{2B4A644E-6E28-471A-8D6D-9F4106F4B5DF}">
      <dsp:nvSpPr>
        <dsp:cNvPr id="0" name=""/>
        <dsp:cNvSpPr/>
      </dsp:nvSpPr>
      <dsp:spPr>
        <a:xfrm>
          <a:off x="0" y="2232475"/>
          <a:ext cx="5641974" cy="45630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5 puber, adolescent</a:t>
          </a:r>
          <a:endParaRPr lang="en-US" sz="2000" kern="1200"/>
        </a:p>
      </dsp:txBody>
      <dsp:txXfrm>
        <a:off x="22275" y="2254750"/>
        <a:ext cx="5597424" cy="411750"/>
      </dsp:txXfrm>
    </dsp:sp>
    <dsp:sp modelId="{4487BCB8-1E12-4139-B6F2-876905A2694F}">
      <dsp:nvSpPr>
        <dsp:cNvPr id="0" name=""/>
        <dsp:cNvSpPr/>
      </dsp:nvSpPr>
      <dsp:spPr>
        <a:xfrm>
          <a:off x="0" y="2746375"/>
          <a:ext cx="5641974" cy="456300"/>
        </a:xfrm>
        <a:prstGeom prst="roundRect">
          <a:avLst/>
        </a:prstGeom>
        <a:solidFill>
          <a:schemeClr val="accent2">
            <a:hueOff val="-827108"/>
            <a:satOff val="932"/>
            <a:lumOff val="22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6 volwassenen ouder</a:t>
          </a:r>
          <a:endParaRPr lang="en-US" sz="2000" kern="1200"/>
        </a:p>
      </dsp:txBody>
      <dsp:txXfrm>
        <a:off x="22275" y="2768650"/>
        <a:ext cx="5597424" cy="411750"/>
      </dsp:txXfrm>
    </dsp:sp>
    <dsp:sp modelId="{223179F5-8AA5-44F1-89F0-80F3F38FA7CE}">
      <dsp:nvSpPr>
        <dsp:cNvPr id="0" name=""/>
        <dsp:cNvSpPr/>
      </dsp:nvSpPr>
      <dsp:spPr>
        <a:xfrm>
          <a:off x="0" y="3260275"/>
          <a:ext cx="5641974" cy="456300"/>
        </a:xfrm>
        <a:prstGeom prst="roundRect">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7 theorie toets</a:t>
          </a:r>
          <a:endParaRPr lang="en-US" sz="2000" kern="1200"/>
        </a:p>
      </dsp:txBody>
      <dsp:txXfrm>
        <a:off x="22275" y="3282550"/>
        <a:ext cx="5597424" cy="411750"/>
      </dsp:txXfrm>
    </dsp:sp>
    <dsp:sp modelId="{20C835DA-EDBE-4EA9-BD96-13669C43E3B9}">
      <dsp:nvSpPr>
        <dsp:cNvPr id="0" name=""/>
        <dsp:cNvSpPr/>
      </dsp:nvSpPr>
      <dsp:spPr>
        <a:xfrm>
          <a:off x="0" y="3774175"/>
          <a:ext cx="5641974" cy="456300"/>
        </a:xfrm>
        <a:prstGeom prst="roundRect">
          <a:avLst/>
        </a:prstGeom>
        <a:solidFill>
          <a:schemeClr val="accent2">
            <a:hueOff val="-1157951"/>
            <a:satOff val="1305"/>
            <a:lumOff val="30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8 opdracht inleveren</a:t>
          </a:r>
          <a:endParaRPr lang="en-US" sz="2000" kern="1200"/>
        </a:p>
      </dsp:txBody>
      <dsp:txXfrm>
        <a:off x="22275" y="3796450"/>
        <a:ext cx="5597424" cy="411750"/>
      </dsp:txXfrm>
    </dsp:sp>
    <dsp:sp modelId="{0CA9FCEA-AA4D-44C3-87A0-CD83AD34C124}">
      <dsp:nvSpPr>
        <dsp:cNvPr id="0" name=""/>
        <dsp:cNvSpPr/>
      </dsp:nvSpPr>
      <dsp:spPr>
        <a:xfrm>
          <a:off x="0" y="4288075"/>
          <a:ext cx="5641974" cy="4563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Les 9 herkansing</a:t>
          </a:r>
          <a:endParaRPr lang="en-US" sz="2000" kern="1200"/>
        </a:p>
      </dsp:txBody>
      <dsp:txXfrm>
        <a:off x="22275" y="4310350"/>
        <a:ext cx="5597424" cy="4117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7A176-6F31-4935-B551-5B47848DB2DE}">
      <dsp:nvSpPr>
        <dsp:cNvPr id="0" name=""/>
        <dsp:cNvSpPr/>
      </dsp:nvSpPr>
      <dsp:spPr>
        <a:xfrm>
          <a:off x="0" y="2042"/>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224EC0-DD3A-4E3F-B226-ED2C5EB63345}">
      <dsp:nvSpPr>
        <dsp:cNvPr id="0" name=""/>
        <dsp:cNvSpPr/>
      </dsp:nvSpPr>
      <dsp:spPr>
        <a:xfrm>
          <a:off x="313145" y="234960"/>
          <a:ext cx="569355" cy="5693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F7E036A-A010-43F7-939D-326320C7ACAF}">
      <dsp:nvSpPr>
        <dsp:cNvPr id="0" name=""/>
        <dsp:cNvSpPr/>
      </dsp:nvSpPr>
      <dsp:spPr>
        <a:xfrm>
          <a:off x="1195647" y="2042"/>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77900">
            <a:lnSpc>
              <a:spcPct val="90000"/>
            </a:lnSpc>
            <a:spcBef>
              <a:spcPct val="0"/>
            </a:spcBef>
            <a:spcAft>
              <a:spcPct val="35000"/>
            </a:spcAft>
            <a:buNone/>
          </a:pPr>
          <a:r>
            <a:rPr lang="nl-NL" sz="2200" kern="1200"/>
            <a:t>Aanwezigheid.</a:t>
          </a:r>
          <a:endParaRPr lang="en-US" sz="2200" kern="1200"/>
        </a:p>
      </dsp:txBody>
      <dsp:txXfrm>
        <a:off x="1195647" y="2042"/>
        <a:ext cx="4446327" cy="1035192"/>
      </dsp:txXfrm>
    </dsp:sp>
    <dsp:sp modelId="{DC44213E-0155-4553-96A1-A311D785321D}">
      <dsp:nvSpPr>
        <dsp:cNvPr id="0" name=""/>
        <dsp:cNvSpPr/>
      </dsp:nvSpPr>
      <dsp:spPr>
        <a:xfrm>
          <a:off x="0" y="1296033"/>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223A67-3754-4366-A059-F6395C1BCA56}">
      <dsp:nvSpPr>
        <dsp:cNvPr id="0" name=""/>
        <dsp:cNvSpPr/>
      </dsp:nvSpPr>
      <dsp:spPr>
        <a:xfrm>
          <a:off x="313145" y="1528951"/>
          <a:ext cx="569355" cy="5693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55CB2E-D118-4CB1-B7C3-5CB8BE35064A}">
      <dsp:nvSpPr>
        <dsp:cNvPr id="0" name=""/>
        <dsp:cNvSpPr/>
      </dsp:nvSpPr>
      <dsp:spPr>
        <a:xfrm>
          <a:off x="1195647" y="1296033"/>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77900">
            <a:lnSpc>
              <a:spcPct val="90000"/>
            </a:lnSpc>
            <a:spcBef>
              <a:spcPct val="0"/>
            </a:spcBef>
            <a:spcAft>
              <a:spcPct val="35000"/>
            </a:spcAft>
            <a:buNone/>
          </a:pPr>
          <a:r>
            <a:rPr lang="nl-NL" sz="2200" kern="1200"/>
            <a:t>Inzet</a:t>
          </a:r>
          <a:endParaRPr lang="en-US" sz="2200" kern="1200"/>
        </a:p>
      </dsp:txBody>
      <dsp:txXfrm>
        <a:off x="1195647" y="1296033"/>
        <a:ext cx="4446327" cy="1035192"/>
      </dsp:txXfrm>
    </dsp:sp>
    <dsp:sp modelId="{8580798A-40BA-404C-8E80-2B403C1F5E95}">
      <dsp:nvSpPr>
        <dsp:cNvPr id="0" name=""/>
        <dsp:cNvSpPr/>
      </dsp:nvSpPr>
      <dsp:spPr>
        <a:xfrm>
          <a:off x="0" y="2590024"/>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F20393-3442-4208-A970-370DAFF962DD}">
      <dsp:nvSpPr>
        <dsp:cNvPr id="0" name=""/>
        <dsp:cNvSpPr/>
      </dsp:nvSpPr>
      <dsp:spPr>
        <a:xfrm>
          <a:off x="313145" y="2822942"/>
          <a:ext cx="569355" cy="5693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5DF37E-366A-4864-87E3-CB926F7EB542}">
      <dsp:nvSpPr>
        <dsp:cNvPr id="0" name=""/>
        <dsp:cNvSpPr/>
      </dsp:nvSpPr>
      <dsp:spPr>
        <a:xfrm>
          <a:off x="1195647" y="259002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77900">
            <a:lnSpc>
              <a:spcPct val="90000"/>
            </a:lnSpc>
            <a:spcBef>
              <a:spcPct val="0"/>
            </a:spcBef>
            <a:spcAft>
              <a:spcPct val="35000"/>
            </a:spcAft>
            <a:buNone/>
          </a:pPr>
          <a:r>
            <a:rPr lang="nl-NL" sz="2200" kern="1200"/>
            <a:t>Theorie toets</a:t>
          </a:r>
          <a:endParaRPr lang="en-US" sz="2200" kern="1200"/>
        </a:p>
      </dsp:txBody>
      <dsp:txXfrm>
        <a:off x="1195647" y="2590024"/>
        <a:ext cx="4446327" cy="1035192"/>
      </dsp:txXfrm>
    </dsp:sp>
    <dsp:sp modelId="{25561E20-C102-46F7-8CB6-1446A61D3997}">
      <dsp:nvSpPr>
        <dsp:cNvPr id="0" name=""/>
        <dsp:cNvSpPr/>
      </dsp:nvSpPr>
      <dsp:spPr>
        <a:xfrm>
          <a:off x="0" y="3884014"/>
          <a:ext cx="5641974" cy="10351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8FECB1-40EF-4F58-9DFA-BE3C94A3DEDD}">
      <dsp:nvSpPr>
        <dsp:cNvPr id="0" name=""/>
        <dsp:cNvSpPr/>
      </dsp:nvSpPr>
      <dsp:spPr>
        <a:xfrm>
          <a:off x="313145" y="4116933"/>
          <a:ext cx="569355" cy="5693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C6F9DD-54B3-4794-B14C-963B681FD893}">
      <dsp:nvSpPr>
        <dsp:cNvPr id="0" name=""/>
        <dsp:cNvSpPr/>
      </dsp:nvSpPr>
      <dsp:spPr>
        <a:xfrm>
          <a:off x="1195647" y="3884014"/>
          <a:ext cx="4446327" cy="1035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558" tIns="109558" rIns="109558" bIns="109558" numCol="1" spcCol="1270" anchor="ctr" anchorCtr="0">
          <a:noAutofit/>
        </a:bodyPr>
        <a:lstStyle/>
        <a:p>
          <a:pPr marL="0" lvl="0" indent="0" algn="l" defTabSz="977900">
            <a:lnSpc>
              <a:spcPct val="90000"/>
            </a:lnSpc>
            <a:spcBef>
              <a:spcPct val="0"/>
            </a:spcBef>
            <a:spcAft>
              <a:spcPct val="35000"/>
            </a:spcAft>
            <a:buNone/>
          </a:pPr>
          <a:r>
            <a:rPr lang="nl-NL" sz="2200" kern="1200"/>
            <a:t>Praktijk opdracht. </a:t>
          </a:r>
          <a:endParaRPr lang="en-US" sz="2200" kern="1200"/>
        </a:p>
      </dsp:txBody>
      <dsp:txXfrm>
        <a:off x="1195647" y="3884014"/>
        <a:ext cx="4446327" cy="10351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E8D019-5033-452B-8A06-C5681B8F958B}">
      <dsp:nvSpPr>
        <dsp:cNvPr id="0" name=""/>
        <dsp:cNvSpPr/>
      </dsp:nvSpPr>
      <dsp:spPr>
        <a:xfrm>
          <a:off x="0" y="3844"/>
          <a:ext cx="5641974" cy="81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9621FE-D8F3-4937-A861-D738A0553351}">
      <dsp:nvSpPr>
        <dsp:cNvPr id="0" name=""/>
        <dsp:cNvSpPr/>
      </dsp:nvSpPr>
      <dsp:spPr>
        <a:xfrm>
          <a:off x="247725" y="188103"/>
          <a:ext cx="450409" cy="4504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2FD239-0759-4F20-AC8D-96CE156C1180}">
      <dsp:nvSpPr>
        <dsp:cNvPr id="0" name=""/>
        <dsp:cNvSpPr/>
      </dsp:nvSpPr>
      <dsp:spPr>
        <a:xfrm>
          <a:off x="945860" y="3844"/>
          <a:ext cx="4696114" cy="81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70" tIns="86670" rIns="86670" bIns="86670" numCol="1" spcCol="1270" anchor="ctr" anchorCtr="0">
          <a:noAutofit/>
        </a:bodyPr>
        <a:lstStyle/>
        <a:p>
          <a:pPr marL="0" lvl="0" indent="0" algn="l" defTabSz="844550">
            <a:lnSpc>
              <a:spcPct val="90000"/>
            </a:lnSpc>
            <a:spcBef>
              <a:spcPct val="0"/>
            </a:spcBef>
            <a:spcAft>
              <a:spcPct val="35000"/>
            </a:spcAft>
            <a:buNone/>
          </a:pPr>
          <a:r>
            <a:rPr lang="nl-NL" sz="1900" b="1" kern="1200"/>
            <a:t>Ongeconditioneerde stimulus</a:t>
          </a:r>
          <a:r>
            <a:rPr lang="nl-NL" sz="1900" kern="1200"/>
            <a:t>: het eten</a:t>
          </a:r>
          <a:endParaRPr lang="en-US" sz="1900" kern="1200"/>
        </a:p>
      </dsp:txBody>
      <dsp:txXfrm>
        <a:off x="945860" y="3844"/>
        <a:ext cx="4696114" cy="818926"/>
      </dsp:txXfrm>
    </dsp:sp>
    <dsp:sp modelId="{0F064CCF-B876-45D0-8BD3-E2DE8D7F2F0E}">
      <dsp:nvSpPr>
        <dsp:cNvPr id="0" name=""/>
        <dsp:cNvSpPr/>
      </dsp:nvSpPr>
      <dsp:spPr>
        <a:xfrm>
          <a:off x="0" y="1027503"/>
          <a:ext cx="5641974" cy="81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2A6E8B-8FA2-4BD3-9329-F68E2484051B}">
      <dsp:nvSpPr>
        <dsp:cNvPr id="0" name=""/>
        <dsp:cNvSpPr/>
      </dsp:nvSpPr>
      <dsp:spPr>
        <a:xfrm>
          <a:off x="247725" y="1211761"/>
          <a:ext cx="450409" cy="4504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F6C108-286D-4D89-9545-9B39FFA8FAAE}">
      <dsp:nvSpPr>
        <dsp:cNvPr id="0" name=""/>
        <dsp:cNvSpPr/>
      </dsp:nvSpPr>
      <dsp:spPr>
        <a:xfrm>
          <a:off x="945860" y="1027503"/>
          <a:ext cx="4696114" cy="81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70" tIns="86670" rIns="86670" bIns="86670" numCol="1" spcCol="1270" anchor="ctr" anchorCtr="0">
          <a:noAutofit/>
        </a:bodyPr>
        <a:lstStyle/>
        <a:p>
          <a:pPr marL="0" lvl="0" indent="0" algn="l" defTabSz="844550">
            <a:lnSpc>
              <a:spcPct val="90000"/>
            </a:lnSpc>
            <a:spcBef>
              <a:spcPct val="0"/>
            </a:spcBef>
            <a:spcAft>
              <a:spcPct val="35000"/>
            </a:spcAft>
            <a:buNone/>
          </a:pPr>
          <a:r>
            <a:rPr lang="nl-NL" sz="1900" b="1" kern="1200"/>
            <a:t>Geconditioneerde stimulus</a:t>
          </a:r>
          <a:r>
            <a:rPr lang="nl-NL" sz="1900" kern="1200"/>
            <a:t>: de bel</a:t>
          </a:r>
          <a:endParaRPr lang="en-US" sz="1900" kern="1200"/>
        </a:p>
      </dsp:txBody>
      <dsp:txXfrm>
        <a:off x="945860" y="1027503"/>
        <a:ext cx="4696114" cy="818926"/>
      </dsp:txXfrm>
    </dsp:sp>
    <dsp:sp modelId="{9A10882C-388B-48DD-B2FF-E8CB90201D5F}">
      <dsp:nvSpPr>
        <dsp:cNvPr id="0" name=""/>
        <dsp:cNvSpPr/>
      </dsp:nvSpPr>
      <dsp:spPr>
        <a:xfrm>
          <a:off x="0" y="2051161"/>
          <a:ext cx="5641974" cy="81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F6851D-73A9-4F8E-A15F-D6AC520FB2E7}">
      <dsp:nvSpPr>
        <dsp:cNvPr id="0" name=""/>
        <dsp:cNvSpPr/>
      </dsp:nvSpPr>
      <dsp:spPr>
        <a:xfrm>
          <a:off x="247725" y="2235420"/>
          <a:ext cx="450409" cy="4504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0369D6-4CF1-42B2-B289-D9EE3345B2B7}">
      <dsp:nvSpPr>
        <dsp:cNvPr id="0" name=""/>
        <dsp:cNvSpPr/>
      </dsp:nvSpPr>
      <dsp:spPr>
        <a:xfrm>
          <a:off x="945860" y="2051161"/>
          <a:ext cx="4696114" cy="81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70" tIns="86670" rIns="86670" bIns="86670" numCol="1" spcCol="1270" anchor="ctr" anchorCtr="0">
          <a:noAutofit/>
        </a:bodyPr>
        <a:lstStyle/>
        <a:p>
          <a:pPr marL="0" lvl="0" indent="0" algn="l" defTabSz="844550">
            <a:lnSpc>
              <a:spcPct val="90000"/>
            </a:lnSpc>
            <a:spcBef>
              <a:spcPct val="0"/>
            </a:spcBef>
            <a:spcAft>
              <a:spcPct val="35000"/>
            </a:spcAft>
            <a:buNone/>
          </a:pPr>
          <a:r>
            <a:rPr lang="nl-NL" sz="1900" b="1" kern="1200"/>
            <a:t>Ongeconditioneerde reactie</a:t>
          </a:r>
          <a:r>
            <a:rPr lang="nl-NL" sz="1900" kern="1200"/>
            <a:t>: kwijlen door het voedsel</a:t>
          </a:r>
          <a:endParaRPr lang="en-US" sz="1900" kern="1200"/>
        </a:p>
      </dsp:txBody>
      <dsp:txXfrm>
        <a:off x="945860" y="2051161"/>
        <a:ext cx="4696114" cy="818926"/>
      </dsp:txXfrm>
    </dsp:sp>
    <dsp:sp modelId="{4E0370EC-3715-448C-AE59-8AC1CCF2521C}">
      <dsp:nvSpPr>
        <dsp:cNvPr id="0" name=""/>
        <dsp:cNvSpPr/>
      </dsp:nvSpPr>
      <dsp:spPr>
        <a:xfrm>
          <a:off x="0" y="3074820"/>
          <a:ext cx="5641974" cy="81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5BF1DF-14BB-40FB-9013-48186780FB48}">
      <dsp:nvSpPr>
        <dsp:cNvPr id="0" name=""/>
        <dsp:cNvSpPr/>
      </dsp:nvSpPr>
      <dsp:spPr>
        <a:xfrm>
          <a:off x="247725" y="3259078"/>
          <a:ext cx="450409" cy="4504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A4A746-5E06-4940-B707-F0FD9232D362}">
      <dsp:nvSpPr>
        <dsp:cNvPr id="0" name=""/>
        <dsp:cNvSpPr/>
      </dsp:nvSpPr>
      <dsp:spPr>
        <a:xfrm>
          <a:off x="945860" y="3074820"/>
          <a:ext cx="4696114" cy="81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70" tIns="86670" rIns="86670" bIns="86670" numCol="1" spcCol="1270" anchor="ctr" anchorCtr="0">
          <a:noAutofit/>
        </a:bodyPr>
        <a:lstStyle/>
        <a:p>
          <a:pPr marL="0" lvl="0" indent="0" algn="l" defTabSz="844550">
            <a:lnSpc>
              <a:spcPct val="90000"/>
            </a:lnSpc>
            <a:spcBef>
              <a:spcPct val="0"/>
            </a:spcBef>
            <a:spcAft>
              <a:spcPct val="35000"/>
            </a:spcAft>
            <a:buNone/>
          </a:pPr>
          <a:r>
            <a:rPr lang="nl-NL" sz="1900" b="1" kern="1200"/>
            <a:t>Geconditioneerde reactie</a:t>
          </a:r>
          <a:r>
            <a:rPr lang="nl-NL" sz="1900" kern="1200"/>
            <a:t>: kwijlen door de bel</a:t>
          </a:r>
          <a:endParaRPr lang="en-US" sz="1900" kern="1200"/>
        </a:p>
      </dsp:txBody>
      <dsp:txXfrm>
        <a:off x="945860" y="3074820"/>
        <a:ext cx="4696114" cy="818926"/>
      </dsp:txXfrm>
    </dsp:sp>
    <dsp:sp modelId="{050B56EA-F05B-4E07-A2B0-DE1DB2B595A0}">
      <dsp:nvSpPr>
        <dsp:cNvPr id="0" name=""/>
        <dsp:cNvSpPr/>
      </dsp:nvSpPr>
      <dsp:spPr>
        <a:xfrm>
          <a:off x="0" y="4098478"/>
          <a:ext cx="5641974" cy="81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10E110-B342-419E-BBC8-E8A51AF7EF22}">
      <dsp:nvSpPr>
        <dsp:cNvPr id="0" name=""/>
        <dsp:cNvSpPr/>
      </dsp:nvSpPr>
      <dsp:spPr>
        <a:xfrm>
          <a:off x="247725" y="4282737"/>
          <a:ext cx="450409" cy="45040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177A80-609B-49EE-B718-4DCDE5DEDD16}">
      <dsp:nvSpPr>
        <dsp:cNvPr id="0" name=""/>
        <dsp:cNvSpPr/>
      </dsp:nvSpPr>
      <dsp:spPr>
        <a:xfrm>
          <a:off x="945860" y="4098478"/>
          <a:ext cx="4696114" cy="81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670" tIns="86670" rIns="86670" bIns="86670" numCol="1" spcCol="1270" anchor="ctr" anchorCtr="0">
          <a:noAutofit/>
        </a:bodyPr>
        <a:lstStyle/>
        <a:p>
          <a:pPr marL="0" lvl="0" indent="0" algn="l" defTabSz="844550">
            <a:lnSpc>
              <a:spcPct val="90000"/>
            </a:lnSpc>
            <a:spcBef>
              <a:spcPct val="0"/>
            </a:spcBef>
            <a:spcAft>
              <a:spcPct val="35000"/>
            </a:spcAft>
            <a:buNone/>
          </a:pPr>
          <a:r>
            <a:rPr lang="nl-NL" sz="1900" kern="1200" dirty="0"/>
            <a:t>https://youtu.be/hNv6rvoMrFM</a:t>
          </a:r>
          <a:endParaRPr lang="en-US" sz="1900" kern="1200" dirty="0"/>
        </a:p>
      </dsp:txBody>
      <dsp:txXfrm>
        <a:off x="945860" y="4098478"/>
        <a:ext cx="4696114" cy="8189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76921-C085-4C33-9046-2BF318C02E2B}" type="datetimeFigureOut">
              <a:rPr lang="nl-NL" smtClean="0"/>
              <a:t>31-3-2020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29039E-DDAC-4D09-8A1C-FE18E4D19DA1}" type="slidenum">
              <a:rPr lang="nl-NL" smtClean="0"/>
              <a:t>‹nr.›</a:t>
            </a:fld>
            <a:endParaRPr lang="nl-NL"/>
          </a:p>
        </p:txBody>
      </p:sp>
    </p:spTree>
    <p:extLst>
      <p:ext uri="{BB962C8B-B14F-4D97-AF65-F5344CB8AC3E}">
        <p14:creationId xmlns:p14="http://schemas.microsoft.com/office/powerpoint/2010/main" val="27425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kern="1200" dirty="0">
                <a:solidFill>
                  <a:schemeClr val="tx1"/>
                </a:solidFill>
                <a:effectLst/>
                <a:latin typeface="+mn-lt"/>
                <a:ea typeface="+mn-ea"/>
                <a:cs typeface="+mn-cs"/>
              </a:rPr>
              <a:t>Orale fase</a:t>
            </a:r>
            <a:r>
              <a:rPr lang="nl-NL" sz="1200" b="0" i="0" kern="1200" dirty="0">
                <a:solidFill>
                  <a:schemeClr val="tx1"/>
                </a:solidFill>
                <a:effectLst/>
                <a:latin typeface="+mn-lt"/>
                <a:ea typeface="+mn-ea"/>
                <a:cs typeface="+mn-cs"/>
              </a:rPr>
              <a:t> (geboorte tot 1,5 jaar)</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De orale fase is de eerste fase van deze ontwikkeling. Dit gebeurd op de eerste 18 maanden. In deze fase ontstaat er een band tussen een kind en haar/zijn moeder. De focus ligt bij de mond. De lust wordt gehaald uit de borsten van de moeder, duimpje en voorwerpen. In dit stadium heeft het Es de grootste invloed omdat het </a:t>
            </a:r>
            <a:r>
              <a:rPr lang="nl-NL" sz="1200" b="0" i="0" kern="1200" dirty="0" err="1">
                <a:solidFill>
                  <a:schemeClr val="tx1"/>
                </a:solidFill>
                <a:effectLst/>
                <a:latin typeface="+mn-lt"/>
                <a:ea typeface="+mn-ea"/>
                <a:cs typeface="+mn-cs"/>
              </a:rPr>
              <a:t>Ich</a:t>
            </a:r>
            <a:r>
              <a:rPr lang="nl-NL" sz="1200" b="0" i="0" kern="1200" dirty="0">
                <a:solidFill>
                  <a:schemeClr val="tx1"/>
                </a:solidFill>
                <a:effectLst/>
                <a:latin typeface="+mn-lt"/>
                <a:ea typeface="+mn-ea"/>
                <a:cs typeface="+mn-cs"/>
              </a:rPr>
              <a:t> nog in ontwikkeling is. Zijn handelingen zijn dus gebaseerd op lustprincipe.</a:t>
            </a:r>
          </a:p>
          <a:p>
            <a:r>
              <a:rPr lang="nl-NL" sz="1200" b="1" i="0" kern="1200" dirty="0">
                <a:solidFill>
                  <a:schemeClr val="tx1"/>
                </a:solidFill>
                <a:effectLst/>
                <a:latin typeface="+mn-lt"/>
                <a:ea typeface="+mn-ea"/>
                <a:cs typeface="+mn-cs"/>
              </a:rPr>
              <a:t>Anale fase</a:t>
            </a:r>
            <a:r>
              <a:rPr lang="nl-NL" sz="1200" b="0" i="0" kern="1200" dirty="0">
                <a:solidFill>
                  <a:schemeClr val="tx1"/>
                </a:solidFill>
                <a:effectLst/>
                <a:latin typeface="+mn-lt"/>
                <a:ea typeface="+mn-ea"/>
                <a:cs typeface="+mn-cs"/>
              </a:rPr>
              <a:t> (1,5 tot 2 à 3 jaar)</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In de tweede fase begint het kind alles helemaal alleen te willen doen. Het kind wordt geïntrigeerd door de erogene zone van de anus. De peuters willen in deze fase hun eigen zin doorzetten zonder dat er een oppositie is. Het kind probeert dus zelfstandig te zijn wat frustrerend kan worden voor de ouders. De anale fase vormt een conflict tussen het Es, </a:t>
            </a:r>
            <a:r>
              <a:rPr lang="nl-NL" sz="1200" b="0" i="0" kern="1200" dirty="0" err="1">
                <a:solidFill>
                  <a:schemeClr val="tx1"/>
                </a:solidFill>
                <a:effectLst/>
                <a:latin typeface="+mn-lt"/>
                <a:ea typeface="+mn-ea"/>
                <a:cs typeface="+mn-cs"/>
              </a:rPr>
              <a:t>Ich</a:t>
            </a:r>
            <a:r>
              <a:rPr lang="nl-NL" sz="1200" b="0" i="0" kern="1200" dirty="0">
                <a:solidFill>
                  <a:schemeClr val="tx1"/>
                </a:solidFill>
                <a:effectLst/>
                <a:latin typeface="+mn-lt"/>
                <a:ea typeface="+mn-ea"/>
                <a:cs typeface="+mn-cs"/>
              </a:rPr>
              <a:t> en </a:t>
            </a:r>
            <a:r>
              <a:rPr lang="nl-NL" sz="1200" b="0" i="0" kern="1200" dirty="0" err="1">
                <a:solidFill>
                  <a:schemeClr val="tx1"/>
                </a:solidFill>
                <a:effectLst/>
                <a:latin typeface="+mn-lt"/>
                <a:ea typeface="+mn-ea"/>
                <a:cs typeface="+mn-cs"/>
              </a:rPr>
              <a:t>Über-ich</a:t>
            </a:r>
            <a:r>
              <a:rPr lang="nl-NL" sz="1200" b="0" i="0" kern="1200" dirty="0">
                <a:solidFill>
                  <a:schemeClr val="tx1"/>
                </a:solidFill>
                <a:effectLst/>
                <a:latin typeface="+mn-lt"/>
                <a:ea typeface="+mn-ea"/>
                <a:cs typeface="+mn-cs"/>
              </a:rPr>
              <a:t>.</a:t>
            </a:r>
          </a:p>
          <a:p>
            <a:r>
              <a:rPr lang="nl-NL" sz="1200" b="1" i="0" kern="1200" dirty="0">
                <a:solidFill>
                  <a:schemeClr val="tx1"/>
                </a:solidFill>
                <a:effectLst/>
                <a:latin typeface="+mn-lt"/>
                <a:ea typeface="+mn-ea"/>
                <a:cs typeface="+mn-cs"/>
              </a:rPr>
              <a:t>Fallische fase </a:t>
            </a:r>
            <a:r>
              <a:rPr lang="nl-NL" sz="1200" b="0" i="0" kern="1200" dirty="0">
                <a:solidFill>
                  <a:schemeClr val="tx1"/>
                </a:solidFill>
                <a:effectLst/>
                <a:latin typeface="+mn-lt"/>
                <a:ea typeface="+mn-ea"/>
                <a:cs typeface="+mn-cs"/>
              </a:rPr>
              <a:t>(3 tot 6 à 7 jaar)</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In de derde fase zijn de geslachtsdelen volgens Freud belangrijk. Men moet natuurlijk nog is het achterhoofd houden dat een kind nog een kind is en dus nog onvolwassen is. Kinderen beginnen in een bewuste manier hun lichaam te ontdekken, niet alleen die van hen maar ook van andere kinderen en van de ouders.</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Kinderen gaan zich vaak aangetrokken voelen door hun ouders. Meisjes zullen aangetrokken worden door de vaders en jongens door hun moeder. Zo kan er het gevoel ontstaan dat bijvoorbeeld een meisje in concurrentie is met haar moeder voor de vader. Voor jongens gebeurt het natuurlijk ook maar andersom.</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Nadien ontstaat er jalousie tussen meisjes en jongens omdat ze beseffen dat het niet hetzelfde geslacht hebben. Dit lijdt voor de jongens tot castratieangst. Dit noemen we penisnijd.</a:t>
            </a:r>
          </a:p>
          <a:p>
            <a:r>
              <a:rPr lang="nl-NL" sz="1200" b="1" i="0" kern="1200" dirty="0">
                <a:solidFill>
                  <a:schemeClr val="tx1"/>
                </a:solidFill>
                <a:effectLst/>
                <a:latin typeface="+mn-lt"/>
                <a:ea typeface="+mn-ea"/>
                <a:cs typeface="+mn-cs"/>
              </a:rPr>
              <a:t>Latentie fase </a:t>
            </a:r>
            <a:r>
              <a:rPr lang="nl-NL" sz="1200" b="0" i="0" kern="1200" dirty="0">
                <a:solidFill>
                  <a:schemeClr val="tx1"/>
                </a:solidFill>
                <a:effectLst/>
                <a:latin typeface="+mn-lt"/>
                <a:ea typeface="+mn-ea"/>
                <a:cs typeface="+mn-cs"/>
              </a:rPr>
              <a:t>(7 tot 11 à 12 jaar)</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Na de derde komt natuurlijk de vierde fase. Het kind hecht hier minder interesse aan zijn geslachtsdelen en die van anderen. Zij willen tal van dingen weten over wat er rondom hen gebeurd. Ze zullen meer abstract denken.</a:t>
            </a:r>
          </a:p>
          <a:p>
            <a:r>
              <a:rPr lang="nl-NL" sz="1200" b="1" i="0" kern="1200" dirty="0">
                <a:solidFill>
                  <a:schemeClr val="tx1"/>
                </a:solidFill>
                <a:effectLst/>
                <a:latin typeface="+mn-lt"/>
                <a:ea typeface="+mn-ea"/>
                <a:cs typeface="+mn-cs"/>
              </a:rPr>
              <a:t>Genitale fase</a:t>
            </a:r>
            <a:r>
              <a:rPr lang="nl-NL" sz="1200" b="0" i="0" kern="1200" dirty="0">
                <a:solidFill>
                  <a:schemeClr val="tx1"/>
                </a:solidFill>
                <a:effectLst/>
                <a:latin typeface="+mn-lt"/>
                <a:ea typeface="+mn-ea"/>
                <a:cs typeface="+mn-cs"/>
              </a:rPr>
              <a:t> (12 tot volwassenheid)</a:t>
            </a:r>
            <a:br>
              <a:rPr lang="nl-NL" sz="1200" b="0" i="0" kern="1200" dirty="0">
                <a:solidFill>
                  <a:schemeClr val="tx1"/>
                </a:solidFill>
                <a:effectLst/>
                <a:latin typeface="+mn-lt"/>
                <a:ea typeface="+mn-ea"/>
                <a:cs typeface="+mn-cs"/>
              </a:rPr>
            </a:br>
            <a:r>
              <a:rPr lang="nl-NL" sz="1200" b="0" i="0" kern="1200" dirty="0">
                <a:solidFill>
                  <a:schemeClr val="tx1"/>
                </a:solidFill>
                <a:effectLst/>
                <a:latin typeface="+mn-lt"/>
                <a:ea typeface="+mn-ea"/>
                <a:cs typeface="+mn-cs"/>
              </a:rPr>
              <a:t>De vijfde en laatste fase van de psychoseksuele fase is de genitale fase. Deze fase kan men beschrijven als een evolutie van de seksualiteit. Het kind wordt nu volwassen en dus is een orgasme, ejaculatie en zwangerschap mogelijk. De persoonlijkheid van het kind/ volwassen wordt dan omschreven als een persoon die tevreden is met zichzelf als alles optimaal verlopen is natuurlijk. De persoon is geduldig,  moedig,… Het individu toont dan ook interesse in heteroseksueel contact. </a:t>
            </a:r>
          </a:p>
          <a:p>
            <a:br>
              <a:rPr lang="nl-NL" sz="1200" b="0" i="0" kern="1200" dirty="0">
                <a:solidFill>
                  <a:schemeClr val="tx1"/>
                </a:solidFill>
                <a:effectLst/>
                <a:latin typeface="+mn-lt"/>
                <a:ea typeface="+mn-ea"/>
                <a:cs typeface="+mn-cs"/>
              </a:rPr>
            </a:br>
            <a:endParaRPr lang="nl-NL" sz="12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E28A76D1-1486-477B-8830-92A161874ABA}" type="slidenum">
              <a:rPr lang="nl-NL" smtClean="0"/>
              <a:t>6</a:t>
            </a:fld>
            <a:endParaRPr lang="nl-NL"/>
          </a:p>
        </p:txBody>
      </p:sp>
    </p:spTree>
    <p:extLst>
      <p:ext uri="{BB962C8B-B14F-4D97-AF65-F5344CB8AC3E}">
        <p14:creationId xmlns:p14="http://schemas.microsoft.com/office/powerpoint/2010/main" val="1806815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478B4676-AD8C-4F80-808B-0EDA1349489C}"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9AE55F-6336-4A99-AC3D-B1D7C56DC257}"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94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78B4676-AD8C-4F80-808B-0EDA1349489C}"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331404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78B4676-AD8C-4F80-808B-0EDA1349489C}"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9AE55F-6336-4A99-AC3D-B1D7C56DC257}"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440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78B4676-AD8C-4F80-808B-0EDA1349489C}"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17759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78B4676-AD8C-4F80-808B-0EDA1349489C}"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9AE55F-6336-4A99-AC3D-B1D7C56DC257}"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34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78B4676-AD8C-4F80-808B-0EDA1349489C}"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258431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78B4676-AD8C-4F80-808B-0EDA1349489C}" type="datetimeFigureOut">
              <a:rPr lang="nl-NL" smtClean="0"/>
              <a:t>31-3-2020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3298464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78B4676-AD8C-4F80-808B-0EDA1349489C}" type="datetimeFigureOut">
              <a:rPr lang="nl-NL" smtClean="0"/>
              <a:t>31-3-2020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4240100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B4676-AD8C-4F80-808B-0EDA1349489C}" type="datetimeFigureOut">
              <a:rPr lang="nl-NL" smtClean="0"/>
              <a:t>31-3-2020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329700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78B4676-AD8C-4F80-808B-0EDA1349489C}"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9AE55F-6336-4A99-AC3D-B1D7C56DC257}" type="slidenum">
              <a:rPr lang="nl-NL" smtClean="0"/>
              <a:t>‹nr.›</a:t>
            </a:fld>
            <a:endParaRPr lang="nl-NL"/>
          </a:p>
        </p:txBody>
      </p:sp>
    </p:spTree>
    <p:extLst>
      <p:ext uri="{BB962C8B-B14F-4D97-AF65-F5344CB8AC3E}">
        <p14:creationId xmlns:p14="http://schemas.microsoft.com/office/powerpoint/2010/main" val="26516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78B4676-AD8C-4F80-808B-0EDA1349489C}"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9AE55F-6336-4A99-AC3D-B1D7C56DC257}"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566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78B4676-AD8C-4F80-808B-0EDA1349489C}" type="datetimeFigureOut">
              <a:rPr lang="nl-NL" smtClean="0"/>
              <a:t>31-3-2020</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09AE55F-6336-4A99-AC3D-B1D7C56DC257}"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5188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2BF080-3FFC-4DB6-B4F4-0E87F8145589}"/>
              </a:ext>
            </a:extLst>
          </p:cNvPr>
          <p:cNvSpPr>
            <a:spLocks noGrp="1"/>
          </p:cNvSpPr>
          <p:nvPr>
            <p:ph type="ctrTitle"/>
          </p:nvPr>
        </p:nvSpPr>
        <p:spPr>
          <a:xfrm>
            <a:off x="447101" y="4960137"/>
            <a:ext cx="7772400" cy="1463040"/>
          </a:xfrm>
        </p:spPr>
        <p:txBody>
          <a:bodyPr/>
          <a:lstStyle/>
          <a:p>
            <a:r>
              <a:rPr lang="nl-NL" dirty="0"/>
              <a:t>Ontwikkelingspsychologie</a:t>
            </a:r>
          </a:p>
        </p:txBody>
      </p:sp>
      <p:sp>
        <p:nvSpPr>
          <p:cNvPr id="3" name="Ondertitel 2">
            <a:extLst>
              <a:ext uri="{FF2B5EF4-FFF2-40B4-BE49-F238E27FC236}">
                <a16:creationId xmlns:a16="http://schemas.microsoft.com/office/drawing/2014/main" id="{67769176-2CE6-42FD-9770-35D4FE0DEF2B}"/>
              </a:ext>
            </a:extLst>
          </p:cNvPr>
          <p:cNvSpPr>
            <a:spLocks noGrp="1"/>
          </p:cNvSpPr>
          <p:nvPr>
            <p:ph type="subTitle" idx="1"/>
          </p:nvPr>
        </p:nvSpPr>
        <p:spPr/>
        <p:txBody>
          <a:bodyPr>
            <a:normAutofit/>
          </a:bodyPr>
          <a:lstStyle/>
          <a:p>
            <a:r>
              <a:rPr lang="nl-NL" sz="2800" dirty="0"/>
              <a:t>Les 1</a:t>
            </a:r>
          </a:p>
        </p:txBody>
      </p:sp>
    </p:spTree>
    <p:extLst>
      <p:ext uri="{BB962C8B-B14F-4D97-AF65-F5344CB8AC3E}">
        <p14:creationId xmlns:p14="http://schemas.microsoft.com/office/powerpoint/2010/main" val="693080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A43280A9-E265-46D1-8575-622906D20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6">
            <a:extLst>
              <a:ext uri="{FF2B5EF4-FFF2-40B4-BE49-F238E27FC236}">
                <a16:creationId xmlns:a16="http://schemas.microsoft.com/office/drawing/2014/main" id="{4DE20B70-4750-4280-B3AC-512C05EEF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98D95174-B5F2-424A-8183-654A5064D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D368A96-A16E-42CE-842C-9166E567B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17A7938-A770-43A2-883E-65875EF14C43}"/>
              </a:ext>
            </a:extLst>
          </p:cNvPr>
          <p:cNvSpPr>
            <a:spLocks noGrp="1"/>
          </p:cNvSpPr>
          <p:nvPr>
            <p:ph type="title"/>
          </p:nvPr>
        </p:nvSpPr>
        <p:spPr>
          <a:xfrm>
            <a:off x="4542188" y="942449"/>
            <a:ext cx="6681323" cy="1470249"/>
          </a:xfrm>
        </p:spPr>
        <p:txBody>
          <a:bodyPr>
            <a:normAutofit/>
          </a:bodyPr>
          <a:lstStyle/>
          <a:p>
            <a:r>
              <a:rPr lang="nl-NL"/>
              <a:t>Het verschil tussen klassieke en operante conditionering:</a:t>
            </a:r>
            <a:endParaRPr lang="nl-NL" dirty="0"/>
          </a:p>
        </p:txBody>
      </p:sp>
      <p:cxnSp>
        <p:nvCxnSpPr>
          <p:cNvPr id="16" name="Straight Connector 15">
            <a:extLst>
              <a:ext uri="{FF2B5EF4-FFF2-40B4-BE49-F238E27FC236}">
                <a16:creationId xmlns:a16="http://schemas.microsoft.com/office/drawing/2014/main" id="{E350D170-418B-4A22-8B98-15EF799FD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98367" y="2573573"/>
            <a:ext cx="65836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516D8136-A4EF-400B-B0CC-863FB3FCBDBC}"/>
              </a:ext>
            </a:extLst>
          </p:cNvPr>
          <p:cNvSpPr>
            <a:spLocks noGrp="1"/>
          </p:cNvSpPr>
          <p:nvPr>
            <p:ph idx="1"/>
          </p:nvPr>
        </p:nvSpPr>
        <p:spPr>
          <a:xfrm>
            <a:off x="4547043" y="2773885"/>
            <a:ext cx="6676469" cy="3141013"/>
          </a:xfrm>
        </p:spPr>
        <p:txBody>
          <a:bodyPr>
            <a:normAutofit/>
          </a:bodyPr>
          <a:lstStyle/>
          <a:p>
            <a:pPr lvl="8"/>
            <a:r>
              <a:rPr lang="nl-NL" sz="1700" i="1"/>
              <a:t>?</a:t>
            </a:r>
          </a:p>
          <a:p>
            <a:endParaRPr lang="nl-NL" sz="1700" i="1"/>
          </a:p>
          <a:p>
            <a:r>
              <a:rPr lang="nl-NL" sz="1700"/>
              <a:t>Klassieke conditionering S-R : Door twee prikkels altijd tegelijk te geven, gaat het individu de twee met elkaar associëren.</a:t>
            </a:r>
          </a:p>
          <a:p>
            <a:endParaRPr lang="nl-NL" sz="1700" i="1"/>
          </a:p>
          <a:p>
            <a:r>
              <a:rPr lang="nl-NL" sz="1700" err="1"/>
              <a:t>Operante</a:t>
            </a:r>
            <a:r>
              <a:rPr lang="nl-NL" sz="1700"/>
              <a:t> conditionering S-R-C: Het individu wordt beloond of gestraft, zodat hij de handeling gaat associëren met iets leuks of iets vervelends.</a:t>
            </a:r>
          </a:p>
        </p:txBody>
      </p:sp>
    </p:spTree>
    <p:extLst>
      <p:ext uri="{BB962C8B-B14F-4D97-AF65-F5344CB8AC3E}">
        <p14:creationId xmlns:p14="http://schemas.microsoft.com/office/powerpoint/2010/main" val="43058312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3A6C117-999E-43C6-8D2B-5092107EA184}"/>
              </a:ext>
            </a:extLst>
          </p:cNvPr>
          <p:cNvSpPr>
            <a:spLocks noGrp="1"/>
          </p:cNvSpPr>
          <p:nvPr>
            <p:ph type="title"/>
          </p:nvPr>
        </p:nvSpPr>
        <p:spPr>
          <a:xfrm>
            <a:off x="643468" y="643467"/>
            <a:ext cx="3415612" cy="5571066"/>
          </a:xfrm>
        </p:spPr>
        <p:txBody>
          <a:bodyPr>
            <a:normAutofit/>
          </a:bodyPr>
          <a:lstStyle/>
          <a:p>
            <a:r>
              <a:rPr lang="nl-NL">
                <a:solidFill>
                  <a:srgbClr val="FFFFFF"/>
                </a:solidFill>
              </a:rPr>
              <a:t>Het vak</a:t>
            </a:r>
          </a:p>
        </p:txBody>
      </p:sp>
      <p:graphicFrame>
        <p:nvGraphicFramePr>
          <p:cNvPr id="16" name="Tijdelijke aanduiding voor inhoud 2">
            <a:extLst>
              <a:ext uri="{FF2B5EF4-FFF2-40B4-BE49-F238E27FC236}">
                <a16:creationId xmlns:a16="http://schemas.microsoft.com/office/drawing/2014/main" id="{022902CA-F0CE-45CE-9193-73673E8EF409}"/>
              </a:ext>
            </a:extLst>
          </p:cNvPr>
          <p:cNvGraphicFramePr>
            <a:graphicFrameLocks noGrp="1"/>
          </p:cNvGraphicFramePr>
          <p:nvPr>
            <p:ph idx="1"/>
            <p:extLst>
              <p:ext uri="{D42A27DB-BD31-4B8C-83A1-F6EECF244321}">
                <p14:modId xmlns:p14="http://schemas.microsoft.com/office/powerpoint/2010/main" val="2547514310"/>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840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1AF71A4-A3C5-45D2-ADCE-E4C24B822F9D}"/>
              </a:ext>
            </a:extLst>
          </p:cNvPr>
          <p:cNvSpPr>
            <a:spLocks noGrp="1"/>
          </p:cNvSpPr>
          <p:nvPr>
            <p:ph type="title"/>
          </p:nvPr>
        </p:nvSpPr>
        <p:spPr>
          <a:xfrm>
            <a:off x="643468" y="643467"/>
            <a:ext cx="3415612" cy="5571066"/>
          </a:xfrm>
        </p:spPr>
        <p:txBody>
          <a:bodyPr>
            <a:normAutofit/>
          </a:bodyPr>
          <a:lstStyle/>
          <a:p>
            <a:endParaRPr lang="nl-NL">
              <a:solidFill>
                <a:srgbClr val="FFFFFF"/>
              </a:solidFill>
            </a:endParaRPr>
          </a:p>
        </p:txBody>
      </p:sp>
      <p:graphicFrame>
        <p:nvGraphicFramePr>
          <p:cNvPr id="5" name="Tijdelijke aanduiding voor inhoud 2">
            <a:extLst>
              <a:ext uri="{FF2B5EF4-FFF2-40B4-BE49-F238E27FC236}">
                <a16:creationId xmlns:a16="http://schemas.microsoft.com/office/drawing/2014/main" id="{FB303191-AA31-433E-AD3C-6D78F7165574}"/>
              </a:ext>
            </a:extLst>
          </p:cNvPr>
          <p:cNvGraphicFramePr>
            <a:graphicFrameLocks noGrp="1"/>
          </p:cNvGraphicFramePr>
          <p:nvPr>
            <p:ph idx="1"/>
            <p:extLst>
              <p:ext uri="{D42A27DB-BD31-4B8C-83A1-F6EECF244321}">
                <p14:modId xmlns:p14="http://schemas.microsoft.com/office/powerpoint/2010/main" val="267402296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257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BE14FF3-D604-4042-A950-0E22AEB81D85}"/>
              </a:ext>
            </a:extLst>
          </p:cNvPr>
          <p:cNvSpPr>
            <a:spLocks noGrp="1"/>
          </p:cNvSpPr>
          <p:nvPr>
            <p:ph type="title"/>
          </p:nvPr>
        </p:nvSpPr>
        <p:spPr>
          <a:xfrm>
            <a:off x="1024129" y="585216"/>
            <a:ext cx="3779085" cy="1499616"/>
          </a:xfrm>
        </p:spPr>
        <p:txBody>
          <a:bodyPr>
            <a:normAutofit/>
          </a:bodyPr>
          <a:lstStyle/>
          <a:p>
            <a:r>
              <a:rPr lang="nl-NL">
                <a:solidFill>
                  <a:srgbClr val="FFFFFF"/>
                </a:solidFill>
              </a:rPr>
              <a:t>Sigmund Freud</a:t>
            </a:r>
          </a:p>
        </p:txBody>
      </p:sp>
      <p:cxnSp>
        <p:nvCxnSpPr>
          <p:cNvPr id="14" name="Straight Connector 10">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8DA9429-E853-47AD-8B7C-F936D1BB567C}"/>
              </a:ext>
            </a:extLst>
          </p:cNvPr>
          <p:cNvSpPr>
            <a:spLocks noGrp="1"/>
          </p:cNvSpPr>
          <p:nvPr>
            <p:ph idx="1"/>
          </p:nvPr>
        </p:nvSpPr>
        <p:spPr>
          <a:xfrm>
            <a:off x="1024129" y="2286000"/>
            <a:ext cx="3791711" cy="3931920"/>
          </a:xfrm>
        </p:spPr>
        <p:txBody>
          <a:bodyPr>
            <a:normAutofit/>
          </a:bodyPr>
          <a:lstStyle/>
          <a:p>
            <a:r>
              <a:rPr lang="nl-NL" sz="1500" b="1" dirty="0">
                <a:solidFill>
                  <a:srgbClr val="FFFFFF"/>
                </a:solidFill>
              </a:rPr>
              <a:t>Psychoanalytische theorie</a:t>
            </a:r>
          </a:p>
          <a:p>
            <a:r>
              <a:rPr lang="nl-NL" sz="1500" dirty="0">
                <a:solidFill>
                  <a:srgbClr val="FFFFFF"/>
                </a:solidFill>
              </a:rPr>
              <a:t>(1856-1939) was een Oostenrijkse psychiater en is waarschijnlijk een van de bekendste denkers op het gebied van persoonlijkheid. Volgens Freud bestaat de persoonlijkheid uit drie delen, namelijk</a:t>
            </a:r>
            <a:endParaRPr lang="nl-NL" sz="1500" b="1" dirty="0">
              <a:solidFill>
                <a:srgbClr val="FFFFFF"/>
              </a:solidFill>
            </a:endParaRPr>
          </a:p>
          <a:p>
            <a:endParaRPr lang="nl-NL" sz="1500" b="1" dirty="0">
              <a:solidFill>
                <a:srgbClr val="FFFFFF"/>
              </a:solidFill>
            </a:endParaRPr>
          </a:p>
          <a:p>
            <a:r>
              <a:rPr lang="nl-NL" sz="1500" dirty="0" err="1">
                <a:solidFill>
                  <a:srgbClr val="FFFFFF"/>
                </a:solidFill>
              </a:rPr>
              <a:t>Id</a:t>
            </a:r>
            <a:endParaRPr lang="nl-NL" sz="1500" dirty="0">
              <a:solidFill>
                <a:srgbClr val="FFFFFF"/>
              </a:solidFill>
            </a:endParaRPr>
          </a:p>
          <a:p>
            <a:endParaRPr lang="nl-NL" sz="1500" dirty="0">
              <a:solidFill>
                <a:srgbClr val="FFFFFF"/>
              </a:solidFill>
            </a:endParaRPr>
          </a:p>
          <a:p>
            <a:r>
              <a:rPr lang="nl-NL" sz="1500" dirty="0">
                <a:solidFill>
                  <a:srgbClr val="FFFFFF"/>
                </a:solidFill>
              </a:rPr>
              <a:t>Echo</a:t>
            </a:r>
          </a:p>
          <a:p>
            <a:endParaRPr lang="nl-NL" sz="1500" dirty="0">
              <a:solidFill>
                <a:srgbClr val="FFFFFF"/>
              </a:solidFill>
            </a:endParaRPr>
          </a:p>
          <a:p>
            <a:r>
              <a:rPr lang="nl-NL" sz="1500" dirty="0" err="1">
                <a:solidFill>
                  <a:srgbClr val="FFFFFF"/>
                </a:solidFill>
              </a:rPr>
              <a:t>Superecho</a:t>
            </a:r>
            <a:endParaRPr lang="nl-NL" sz="1500" dirty="0">
              <a:solidFill>
                <a:srgbClr val="FFFFFF"/>
              </a:solidFill>
            </a:endParaRPr>
          </a:p>
          <a:p>
            <a:endParaRPr lang="nl-NL" sz="1500" b="1" dirty="0">
              <a:solidFill>
                <a:srgbClr val="FFFFFF"/>
              </a:solidFill>
            </a:endParaRPr>
          </a:p>
          <a:p>
            <a:endParaRPr lang="nl-NL" sz="1500" b="1" dirty="0">
              <a:solidFill>
                <a:srgbClr val="FFFFFF"/>
              </a:solidFill>
            </a:endParaRPr>
          </a:p>
          <a:p>
            <a:pPr marL="0" indent="0">
              <a:buNone/>
            </a:pPr>
            <a:endParaRPr lang="nl-NL" sz="1500" b="1" dirty="0">
              <a:solidFill>
                <a:srgbClr val="FFFFFF"/>
              </a:solidFill>
            </a:endParaRPr>
          </a:p>
          <a:p>
            <a:endParaRPr lang="nl-NL" sz="1500" b="1" dirty="0">
              <a:solidFill>
                <a:srgbClr val="FFFFFF"/>
              </a:solidFill>
            </a:endParaRPr>
          </a:p>
          <a:p>
            <a:endParaRPr lang="nl-NL" sz="1500" dirty="0">
              <a:solidFill>
                <a:srgbClr val="FFFFFF"/>
              </a:solidFill>
            </a:endParaRPr>
          </a:p>
        </p:txBody>
      </p:sp>
      <p:pic>
        <p:nvPicPr>
          <p:cNvPr id="4" name="Afbeelding 3">
            <a:extLst>
              <a:ext uri="{FF2B5EF4-FFF2-40B4-BE49-F238E27FC236}">
                <a16:creationId xmlns:a16="http://schemas.microsoft.com/office/drawing/2014/main" id="{F89B0B20-0170-4D67-82C5-15373862A762}"/>
              </a:ext>
            </a:extLst>
          </p:cNvPr>
          <p:cNvPicPr>
            <a:picLocks noChangeAspect="1"/>
          </p:cNvPicPr>
          <p:nvPr/>
        </p:nvPicPr>
        <p:blipFill>
          <a:blip r:embed="rId2"/>
          <a:stretch>
            <a:fillRect/>
          </a:stretch>
        </p:blipFill>
        <p:spPr>
          <a:xfrm>
            <a:off x="6096000" y="1901342"/>
            <a:ext cx="5455921" cy="3055315"/>
          </a:xfrm>
          <a:prstGeom prst="rect">
            <a:avLst/>
          </a:prstGeom>
        </p:spPr>
      </p:pic>
    </p:spTree>
    <p:extLst>
      <p:ext uri="{BB962C8B-B14F-4D97-AF65-F5344CB8AC3E}">
        <p14:creationId xmlns:p14="http://schemas.microsoft.com/office/powerpoint/2010/main" val="1252707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jdelijke aanduiding voor inhoud 2">
            <a:extLst>
              <a:ext uri="{FF2B5EF4-FFF2-40B4-BE49-F238E27FC236}">
                <a16:creationId xmlns:a16="http://schemas.microsoft.com/office/drawing/2014/main" id="{A174E560-0472-4519-AA0A-697E53269CD8}"/>
              </a:ext>
            </a:extLst>
          </p:cNvPr>
          <p:cNvSpPr>
            <a:spLocks noGrp="1"/>
          </p:cNvSpPr>
          <p:nvPr>
            <p:ph idx="1"/>
          </p:nvPr>
        </p:nvSpPr>
        <p:spPr>
          <a:xfrm>
            <a:off x="4951048" y="804333"/>
            <a:ext cx="6306003" cy="5249334"/>
          </a:xfrm>
        </p:spPr>
        <p:txBody>
          <a:bodyPr anchor="ctr">
            <a:normAutofit/>
          </a:bodyPr>
          <a:lstStyle/>
          <a:p>
            <a:r>
              <a:rPr lang="nl-NL" sz="2000" b="1" dirty="0" err="1"/>
              <a:t>Id</a:t>
            </a:r>
            <a:r>
              <a:rPr lang="nl-NL" sz="2000" b="1" dirty="0"/>
              <a:t> -</a:t>
            </a:r>
            <a:r>
              <a:rPr lang="nl-NL" sz="2000" dirty="0"/>
              <a:t> Het </a:t>
            </a:r>
            <a:r>
              <a:rPr lang="nl-NL" sz="2000" dirty="0" err="1"/>
              <a:t>Id</a:t>
            </a:r>
            <a:r>
              <a:rPr lang="nl-NL" sz="2000" dirty="0"/>
              <a:t> bevat primitieve instincten directe bevrediging van lichamelijke behoeften. honger, dorst en het vermijden van pijn en seks. onbewuste.</a:t>
            </a:r>
          </a:p>
          <a:p>
            <a:r>
              <a:rPr lang="nl-NL" sz="2000" b="1" dirty="0"/>
              <a:t>Ego -</a:t>
            </a:r>
            <a:r>
              <a:rPr lang="nl-NL" sz="2000" dirty="0"/>
              <a:t> Het Ego is de ratio die de primitieve instincten van het </a:t>
            </a:r>
            <a:r>
              <a:rPr lang="nl-NL" sz="2000" dirty="0" err="1"/>
              <a:t>Id</a:t>
            </a:r>
            <a:r>
              <a:rPr lang="nl-NL" sz="2000" dirty="0"/>
              <a:t> stuurt, je bent instaat om niet direct te reageren. Niet zo naar slaan of driften laten gaan. Het Ego is deels bewust.</a:t>
            </a:r>
          </a:p>
          <a:p>
            <a:r>
              <a:rPr lang="nl-NL" sz="2000" b="1" dirty="0"/>
              <a:t>Superego -</a:t>
            </a:r>
            <a:r>
              <a:rPr lang="nl-NL" sz="2000" dirty="0"/>
              <a:t> Door straf en beloning, het morele deel van de persoonlijkheid, en bevat het geweten. Het opereert voor het grootste deel in het onbewuste. Volgens Freud is de persoonlijkheid gevormd tegen de tijd dat een kind vijf jaar oud is. Daarna zal een mens niet veel meer veranderen.</a:t>
            </a:r>
          </a:p>
          <a:p>
            <a:endParaRPr lang="nl-NL" sz="2000" dirty="0"/>
          </a:p>
          <a:p>
            <a:r>
              <a:rPr lang="nl-NL" sz="2000" dirty="0"/>
              <a:t>https://youtu.be/YcxeYnpVRC4</a:t>
            </a:r>
          </a:p>
          <a:p>
            <a:endParaRPr lang="nl-NL" sz="2000" dirty="0"/>
          </a:p>
        </p:txBody>
      </p:sp>
    </p:spTree>
    <p:extLst>
      <p:ext uri="{BB962C8B-B14F-4D97-AF65-F5344CB8AC3E}">
        <p14:creationId xmlns:p14="http://schemas.microsoft.com/office/powerpoint/2010/main" val="104829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A9B9E1-AE3D-4F69-9670-71C92ED1B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9" y="585216"/>
            <a:ext cx="3779085" cy="1499616"/>
          </a:xfrm>
        </p:spPr>
        <p:txBody>
          <a:bodyPr>
            <a:normAutofit/>
          </a:bodyPr>
          <a:lstStyle/>
          <a:p>
            <a:r>
              <a:rPr lang="nl-NL">
                <a:solidFill>
                  <a:srgbClr val="FFFFFF"/>
                </a:solidFill>
              </a:rPr>
              <a:t> Sigmund Freud</a:t>
            </a:r>
          </a:p>
        </p:txBody>
      </p:sp>
      <p:cxnSp>
        <p:nvCxnSpPr>
          <p:cNvPr id="11" name="Straight Connector 10">
            <a:extLst>
              <a:ext uri="{FF2B5EF4-FFF2-40B4-BE49-F238E27FC236}">
                <a16:creationId xmlns:a16="http://schemas.microsoft.com/office/drawing/2014/main" id="{3234ED8A-BEE3-4F34-B45B-731E1E292E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9" y="2286000"/>
            <a:ext cx="3791711" cy="3931920"/>
          </a:xfrm>
        </p:spPr>
        <p:txBody>
          <a:bodyPr>
            <a:normAutofit/>
          </a:bodyPr>
          <a:lstStyle/>
          <a:p>
            <a:r>
              <a:rPr lang="nl-NL" sz="2000">
                <a:solidFill>
                  <a:srgbClr val="FFFFFF"/>
                </a:solidFill>
              </a:rPr>
              <a:t>Psychoseksuele ontwikkeling volgens Sigmund Freud:</a:t>
            </a:r>
          </a:p>
          <a:p>
            <a:pPr marL="457200" indent="-457200">
              <a:buFont typeface="+mj-lt"/>
              <a:buAutoNum type="arabicPeriod"/>
            </a:pPr>
            <a:r>
              <a:rPr lang="nl-NL" sz="2000">
                <a:solidFill>
                  <a:srgbClr val="FFFFFF"/>
                </a:solidFill>
              </a:rPr>
              <a:t>Orale fase: 0 – 1,5 jaar</a:t>
            </a:r>
          </a:p>
          <a:p>
            <a:pPr marL="457200" indent="-457200">
              <a:buFont typeface="+mj-lt"/>
              <a:buAutoNum type="arabicPeriod"/>
            </a:pPr>
            <a:r>
              <a:rPr lang="nl-NL" sz="2000">
                <a:solidFill>
                  <a:srgbClr val="FFFFFF"/>
                </a:solidFill>
              </a:rPr>
              <a:t>Anale fase: 1,5 – 2 á 3 jaar</a:t>
            </a:r>
          </a:p>
          <a:p>
            <a:pPr marL="457200" indent="-457200">
              <a:buFont typeface="+mj-lt"/>
              <a:buAutoNum type="arabicPeriod"/>
            </a:pPr>
            <a:r>
              <a:rPr lang="nl-NL" sz="2000">
                <a:solidFill>
                  <a:srgbClr val="FFFFFF"/>
                </a:solidFill>
              </a:rPr>
              <a:t>Fallische fase: 3 tot 6 á 7 jaar</a:t>
            </a:r>
          </a:p>
          <a:p>
            <a:pPr marL="457200" indent="-457200">
              <a:buFont typeface="+mj-lt"/>
              <a:buAutoNum type="arabicPeriod"/>
            </a:pPr>
            <a:r>
              <a:rPr lang="nl-NL" sz="2000">
                <a:solidFill>
                  <a:srgbClr val="FFFFFF"/>
                </a:solidFill>
              </a:rPr>
              <a:t>Latentie fase: 7 tot 11 á 12 jaar</a:t>
            </a:r>
          </a:p>
          <a:p>
            <a:pPr marL="457200" indent="-457200">
              <a:buFont typeface="+mj-lt"/>
              <a:buAutoNum type="arabicPeriod"/>
            </a:pPr>
            <a:r>
              <a:rPr lang="nl-NL" sz="2000">
                <a:solidFill>
                  <a:srgbClr val="FFFFFF"/>
                </a:solidFill>
              </a:rPr>
              <a:t>Genitale fase: 12 tot volwassenheid</a:t>
            </a:r>
          </a:p>
        </p:txBody>
      </p:sp>
      <p:pic>
        <p:nvPicPr>
          <p:cNvPr id="4" name="Afbeelding 3"/>
          <p:cNvPicPr>
            <a:picLocks noChangeAspect="1"/>
          </p:cNvPicPr>
          <p:nvPr/>
        </p:nvPicPr>
        <p:blipFill rotWithShape="1">
          <a:blip r:embed="rId3"/>
          <a:srcRect t="4385" r="-2" b="27883"/>
          <a:stretch/>
        </p:blipFill>
        <p:spPr>
          <a:xfrm>
            <a:off x="6096000" y="640080"/>
            <a:ext cx="5455921" cy="5577840"/>
          </a:xfrm>
          <a:prstGeom prst="rect">
            <a:avLst/>
          </a:prstGeom>
        </p:spPr>
      </p:pic>
    </p:spTree>
    <p:extLst>
      <p:ext uri="{BB962C8B-B14F-4D97-AF65-F5344CB8AC3E}">
        <p14:creationId xmlns:p14="http://schemas.microsoft.com/office/powerpoint/2010/main" val="1736511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C1A9B9E1-AE3D-4F69-9670-71C92ED1B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9" y="585216"/>
            <a:ext cx="3779085" cy="1499616"/>
          </a:xfrm>
        </p:spPr>
        <p:txBody>
          <a:bodyPr>
            <a:normAutofit/>
          </a:bodyPr>
          <a:lstStyle/>
          <a:p>
            <a:r>
              <a:rPr lang="nl-NL" sz="3500" b="1">
                <a:solidFill>
                  <a:srgbClr val="FFFFFF"/>
                </a:solidFill>
              </a:rPr>
              <a:t>klassieke conditionering </a:t>
            </a:r>
            <a:r>
              <a:rPr lang="nl-NL" sz="3500">
                <a:solidFill>
                  <a:srgbClr val="FFFFFF"/>
                </a:solidFill>
              </a:rPr>
              <a:t>S-R </a:t>
            </a:r>
            <a:r>
              <a:rPr lang="nl-NL" sz="3500" b="1">
                <a:solidFill>
                  <a:srgbClr val="FFFFFF"/>
                </a:solidFill>
              </a:rPr>
              <a:t>Pavlov</a:t>
            </a:r>
            <a:endParaRPr lang="nl-NL" sz="3500">
              <a:solidFill>
                <a:srgbClr val="FFFFFF"/>
              </a:solidFill>
            </a:endParaRPr>
          </a:p>
        </p:txBody>
      </p:sp>
      <p:cxnSp>
        <p:nvCxnSpPr>
          <p:cNvPr id="14" name="Straight Connector 10">
            <a:extLst>
              <a:ext uri="{FF2B5EF4-FFF2-40B4-BE49-F238E27FC236}">
                <a16:creationId xmlns:a16="http://schemas.microsoft.com/office/drawing/2014/main" id="{3234ED8A-BEE3-4F34-B45B-731E1E292E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9" y="2286000"/>
            <a:ext cx="3791711" cy="3931920"/>
          </a:xfrm>
        </p:spPr>
        <p:txBody>
          <a:bodyPr>
            <a:normAutofit/>
          </a:bodyPr>
          <a:lstStyle/>
          <a:p>
            <a:r>
              <a:rPr lang="nl-NL" sz="1000" b="1">
                <a:solidFill>
                  <a:srgbClr val="FFFFFF"/>
                </a:solidFill>
              </a:rPr>
              <a:t>Wat is klassieke conditionering?</a:t>
            </a:r>
          </a:p>
          <a:p>
            <a:r>
              <a:rPr lang="nl-NL" sz="1000">
                <a:solidFill>
                  <a:srgbClr val="FFFFFF"/>
                </a:solidFill>
              </a:rPr>
              <a:t>Klassieke conditionering is een vorm van </a:t>
            </a:r>
            <a:r>
              <a:rPr lang="nl-NL" sz="1000" b="1">
                <a:solidFill>
                  <a:srgbClr val="FFFFFF"/>
                </a:solidFill>
              </a:rPr>
              <a:t>leren</a:t>
            </a:r>
            <a:r>
              <a:rPr lang="nl-NL" sz="1000">
                <a:solidFill>
                  <a:srgbClr val="FFFFFF"/>
                </a:solidFill>
              </a:rPr>
              <a:t>. neutrale prikkel (stimulus) te </a:t>
            </a:r>
            <a:r>
              <a:rPr lang="nl-NL" sz="1000" b="1">
                <a:solidFill>
                  <a:srgbClr val="FFFFFF"/>
                </a:solidFill>
              </a:rPr>
              <a:t>koppelen</a:t>
            </a:r>
            <a:r>
              <a:rPr lang="nl-NL" sz="1000">
                <a:solidFill>
                  <a:srgbClr val="FFFFFF"/>
                </a:solidFill>
              </a:rPr>
              <a:t> aan een stimulus die leidt tot een reflex.</a:t>
            </a:r>
          </a:p>
          <a:p>
            <a:r>
              <a:rPr lang="nl-NL" sz="1000">
                <a:solidFill>
                  <a:srgbClr val="FFFFFF"/>
                </a:solidFill>
              </a:rPr>
              <a:t>Denk je het volgende in: Je hebt behoorlijke honger en naast je zit iemand een broodje te eten. Door alleen de geur van het broodje wordt er speeksel geproduceerd in je mond, je gaat er van kwijlen. Als nou iedere keer wanneer iemand een broodje zit te eten een toeter klinkt, dan ga je de toeter associëren met een broodje eten. Het geluid van de toeter alleen zorgt er al voor dat je speeksel gaat produceren! Persoonlijke voorbeelden.</a:t>
            </a:r>
          </a:p>
          <a:p>
            <a:r>
              <a:rPr lang="nl-NL" sz="1000">
                <a:solidFill>
                  <a:srgbClr val="FFFFFF"/>
                </a:solidFill>
              </a:rPr>
              <a:t>Door middel van een </a:t>
            </a:r>
            <a:r>
              <a:rPr lang="nl-NL" sz="1000" b="1">
                <a:solidFill>
                  <a:srgbClr val="FFFFFF"/>
                </a:solidFill>
              </a:rPr>
              <a:t>experiment</a:t>
            </a:r>
            <a:r>
              <a:rPr lang="nl-NL" sz="1000">
                <a:solidFill>
                  <a:srgbClr val="FFFFFF"/>
                </a:solidFill>
              </a:rPr>
              <a:t> die fysioloog </a:t>
            </a:r>
            <a:r>
              <a:rPr lang="nl-NL" sz="1000" b="1">
                <a:solidFill>
                  <a:srgbClr val="FFFFFF"/>
                </a:solidFill>
              </a:rPr>
              <a:t>Pavlov</a:t>
            </a:r>
            <a:r>
              <a:rPr lang="nl-NL" sz="1000">
                <a:solidFill>
                  <a:srgbClr val="FFFFFF"/>
                </a:solidFill>
              </a:rPr>
              <a:t> heeft uitgevoerd, is gebleken dat je een neutrale stimulus (iets wat een reactie teweeg brengt, hier de toeter) kunt associëren met een stimulus die leidt tot een reflex (de geur van het broodje leidt tot kwijlen). Pavlov voerde zelf dit experiment uit met een hond. Iedere keer wanneer de hond te eten kreeg, klonk er een bel. Uiteindelijk zorgde het geluid van de bel alleen al voor kwijlproductie.</a:t>
            </a:r>
          </a:p>
          <a:p>
            <a:endParaRPr lang="nl-NL" sz="1000">
              <a:solidFill>
                <a:srgbClr val="FFFFFF"/>
              </a:solidFill>
            </a:endParaRPr>
          </a:p>
        </p:txBody>
      </p:sp>
      <p:pic>
        <p:nvPicPr>
          <p:cNvPr id="4" name="Afbeelding 3">
            <a:extLst>
              <a:ext uri="{FF2B5EF4-FFF2-40B4-BE49-F238E27FC236}">
                <a16:creationId xmlns:a16="http://schemas.microsoft.com/office/drawing/2014/main" id="{48FB9D19-EC0B-474F-9CC4-ACEDD5D65A93}"/>
              </a:ext>
            </a:extLst>
          </p:cNvPr>
          <p:cNvPicPr>
            <a:picLocks noChangeAspect="1"/>
          </p:cNvPicPr>
          <p:nvPr/>
        </p:nvPicPr>
        <p:blipFill rotWithShape="1">
          <a:blip r:embed="rId2"/>
          <a:srcRect t="8709" r="1" b="18960"/>
          <a:stretch/>
        </p:blipFill>
        <p:spPr>
          <a:xfrm>
            <a:off x="6096000" y="640080"/>
            <a:ext cx="5455921" cy="5577840"/>
          </a:xfrm>
          <a:prstGeom prst="rect">
            <a:avLst/>
          </a:prstGeom>
        </p:spPr>
      </p:pic>
    </p:spTree>
    <p:extLst>
      <p:ext uri="{BB962C8B-B14F-4D97-AF65-F5344CB8AC3E}">
        <p14:creationId xmlns:p14="http://schemas.microsoft.com/office/powerpoint/2010/main" val="3554221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625EA8F-446F-40B3-8033-A37053B6A5E1}"/>
              </a:ext>
            </a:extLst>
          </p:cNvPr>
          <p:cNvSpPr>
            <a:spLocks noGrp="1"/>
          </p:cNvSpPr>
          <p:nvPr>
            <p:ph type="title"/>
          </p:nvPr>
        </p:nvSpPr>
        <p:spPr>
          <a:xfrm>
            <a:off x="643468" y="643467"/>
            <a:ext cx="3415612" cy="5571066"/>
          </a:xfrm>
        </p:spPr>
        <p:txBody>
          <a:bodyPr>
            <a:normAutofit/>
          </a:bodyPr>
          <a:lstStyle/>
          <a:p>
            <a:r>
              <a:rPr lang="nl-NL">
                <a:solidFill>
                  <a:srgbClr val="FFFFFF"/>
                </a:solidFill>
              </a:rPr>
              <a:t>De termen die hierbij gebruikt worden, zijn:</a:t>
            </a:r>
            <a:br>
              <a:rPr lang="nl-NL">
                <a:solidFill>
                  <a:srgbClr val="FFFFFF"/>
                </a:solidFill>
              </a:rPr>
            </a:br>
            <a:endParaRPr lang="nl-NL">
              <a:solidFill>
                <a:srgbClr val="FFFFFF"/>
              </a:solidFill>
            </a:endParaRPr>
          </a:p>
        </p:txBody>
      </p:sp>
      <p:graphicFrame>
        <p:nvGraphicFramePr>
          <p:cNvPr id="13" name="Tijdelijke aanduiding voor inhoud 2">
            <a:extLst>
              <a:ext uri="{FF2B5EF4-FFF2-40B4-BE49-F238E27FC236}">
                <a16:creationId xmlns:a16="http://schemas.microsoft.com/office/drawing/2014/main" id="{6760E6E3-30F7-4944-8F3B-AC69ED0AFBF4}"/>
              </a:ext>
            </a:extLst>
          </p:cNvPr>
          <p:cNvGraphicFramePr>
            <a:graphicFrameLocks noGrp="1"/>
          </p:cNvGraphicFramePr>
          <p:nvPr>
            <p:ph idx="1"/>
            <p:extLst>
              <p:ext uri="{D42A27DB-BD31-4B8C-83A1-F6EECF244321}">
                <p14:modId xmlns:p14="http://schemas.microsoft.com/office/powerpoint/2010/main" val="416186551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35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A9B9E1-AE3D-4F69-9670-71C92ED1B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5455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3DC29A7-F98D-4748-ADE5-2B4B845A9994}"/>
              </a:ext>
            </a:extLst>
          </p:cNvPr>
          <p:cNvSpPr>
            <a:spLocks noGrp="1"/>
          </p:cNvSpPr>
          <p:nvPr>
            <p:ph type="title"/>
          </p:nvPr>
        </p:nvSpPr>
        <p:spPr>
          <a:xfrm>
            <a:off x="1024129" y="585216"/>
            <a:ext cx="3779085" cy="1499616"/>
          </a:xfrm>
        </p:spPr>
        <p:txBody>
          <a:bodyPr>
            <a:normAutofit/>
          </a:bodyPr>
          <a:lstStyle/>
          <a:p>
            <a:r>
              <a:rPr lang="nl-NL" sz="2800" b="1">
                <a:solidFill>
                  <a:srgbClr val="FFFFFF"/>
                </a:solidFill>
              </a:rPr>
              <a:t>Operante conditionering </a:t>
            </a:r>
            <a:r>
              <a:rPr lang="nl-NL" sz="2800">
                <a:solidFill>
                  <a:srgbClr val="FFFFFF"/>
                </a:solidFill>
              </a:rPr>
              <a:t>S-R- C </a:t>
            </a:r>
            <a:br>
              <a:rPr lang="nl-NL" sz="2800">
                <a:solidFill>
                  <a:srgbClr val="FFFFFF"/>
                </a:solidFill>
              </a:rPr>
            </a:br>
            <a:r>
              <a:rPr lang="nl-NL" sz="2800">
                <a:solidFill>
                  <a:srgbClr val="FFFFFF"/>
                </a:solidFill>
              </a:rPr>
              <a:t>psycholoog B.F. Skinner</a:t>
            </a:r>
            <a:br>
              <a:rPr lang="nl-NL" sz="2800" b="1">
                <a:solidFill>
                  <a:srgbClr val="FFFFFF"/>
                </a:solidFill>
              </a:rPr>
            </a:br>
            <a:endParaRPr lang="nl-NL" sz="2800">
              <a:solidFill>
                <a:srgbClr val="FFFFFF"/>
              </a:solidFill>
            </a:endParaRPr>
          </a:p>
        </p:txBody>
      </p:sp>
      <p:cxnSp>
        <p:nvCxnSpPr>
          <p:cNvPr id="11" name="Straight Connector 10">
            <a:extLst>
              <a:ext uri="{FF2B5EF4-FFF2-40B4-BE49-F238E27FC236}">
                <a16:creationId xmlns:a16="http://schemas.microsoft.com/office/drawing/2014/main" id="{3234ED8A-BEE3-4F34-B45B-731E1E292E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1A60C199-18A9-49BB-9BE5-DE94666B12C1}"/>
              </a:ext>
            </a:extLst>
          </p:cNvPr>
          <p:cNvSpPr>
            <a:spLocks noGrp="1"/>
          </p:cNvSpPr>
          <p:nvPr>
            <p:ph idx="1"/>
          </p:nvPr>
        </p:nvSpPr>
        <p:spPr>
          <a:xfrm>
            <a:off x="1024129" y="2286000"/>
            <a:ext cx="3791711" cy="3931920"/>
          </a:xfrm>
        </p:spPr>
        <p:txBody>
          <a:bodyPr>
            <a:normAutofit/>
          </a:bodyPr>
          <a:lstStyle/>
          <a:p>
            <a:r>
              <a:rPr lang="nl-NL" sz="1500" b="1" dirty="0">
                <a:solidFill>
                  <a:srgbClr val="FFFFFF"/>
                </a:solidFill>
              </a:rPr>
              <a:t>proces waarin het gedrag van een mens verandert als gevolg van de consequenties die dat gedrag heeft. </a:t>
            </a:r>
            <a:r>
              <a:rPr lang="nl-NL" sz="1500" b="1" dirty="0" err="1">
                <a:solidFill>
                  <a:srgbClr val="FFFFFF"/>
                </a:solidFill>
              </a:rPr>
              <a:t>Vb</a:t>
            </a:r>
            <a:r>
              <a:rPr lang="nl-NL" sz="1500" b="1" dirty="0">
                <a:solidFill>
                  <a:srgbClr val="FFFFFF"/>
                </a:solidFill>
              </a:rPr>
              <a:t> praktijk?</a:t>
            </a:r>
          </a:p>
          <a:p>
            <a:r>
              <a:rPr lang="nl-NL" sz="1500" b="1" dirty="0">
                <a:solidFill>
                  <a:srgbClr val="FFFFFF"/>
                </a:solidFill>
              </a:rPr>
              <a:t>Gedrag is een respons op een stimulus (prikkel) en heeft altijd consequenties die de waarschijnlijkheid beïnvloeden dat het gedrag herhaalt of juist nagelaten zal worden. </a:t>
            </a:r>
          </a:p>
          <a:p>
            <a:endParaRPr lang="nl-NL" sz="1500" b="1" dirty="0">
              <a:solidFill>
                <a:srgbClr val="FFFFFF"/>
              </a:solidFill>
            </a:endParaRPr>
          </a:p>
          <a:p>
            <a:r>
              <a:rPr lang="nl-NL" sz="1500" b="1" i="1" dirty="0">
                <a:solidFill>
                  <a:srgbClr val="FFFFFF"/>
                </a:solidFill>
              </a:rPr>
              <a:t>Straffen en belonen.</a:t>
            </a:r>
          </a:p>
          <a:p>
            <a:endParaRPr lang="nl-NL" sz="1500" b="1" i="1" dirty="0">
              <a:solidFill>
                <a:srgbClr val="FFFFFF"/>
              </a:solidFill>
            </a:endParaRPr>
          </a:p>
          <a:p>
            <a:r>
              <a:rPr lang="nl-NL" sz="1500" b="1" i="1" dirty="0">
                <a:solidFill>
                  <a:srgbClr val="FFFFFF"/>
                </a:solidFill>
              </a:rPr>
              <a:t>https://youtu.be/zirtigbKn9c</a:t>
            </a:r>
          </a:p>
        </p:txBody>
      </p:sp>
      <p:pic>
        <p:nvPicPr>
          <p:cNvPr id="4" name="Afbeelding 3">
            <a:extLst>
              <a:ext uri="{FF2B5EF4-FFF2-40B4-BE49-F238E27FC236}">
                <a16:creationId xmlns:a16="http://schemas.microsoft.com/office/drawing/2014/main" id="{193DDAA5-2CDD-493B-849F-FF1C3C3FCC19}"/>
              </a:ext>
            </a:extLst>
          </p:cNvPr>
          <p:cNvPicPr>
            <a:picLocks noChangeAspect="1"/>
          </p:cNvPicPr>
          <p:nvPr/>
        </p:nvPicPr>
        <p:blipFill rotWithShape="1">
          <a:blip r:embed="rId2"/>
          <a:srcRect l="1329" r="2078" b="-1"/>
          <a:stretch/>
        </p:blipFill>
        <p:spPr>
          <a:xfrm>
            <a:off x="6096000" y="640080"/>
            <a:ext cx="5455921" cy="5577840"/>
          </a:xfrm>
          <a:prstGeom prst="rect">
            <a:avLst/>
          </a:prstGeom>
        </p:spPr>
      </p:pic>
    </p:spTree>
    <p:extLst>
      <p:ext uri="{BB962C8B-B14F-4D97-AF65-F5344CB8AC3E}">
        <p14:creationId xmlns:p14="http://schemas.microsoft.com/office/powerpoint/2010/main" val="17320319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C1429BF1A67E641B09F2EAAF27E91D3" ma:contentTypeVersion="12" ma:contentTypeDescription="Een nieuw document maken." ma:contentTypeScope="" ma:versionID="4291d71a0b444373c70db0e2359280b1">
  <xsd:schema xmlns:xsd="http://www.w3.org/2001/XMLSchema" xmlns:xs="http://www.w3.org/2001/XMLSchema" xmlns:p="http://schemas.microsoft.com/office/2006/metadata/properties" xmlns:ns3="ee5ad45f-5c26-4269-94b9-a38f6ca33220" xmlns:ns4="f0c2a196-fb86-4a80-b53b-494531e97d44" targetNamespace="http://schemas.microsoft.com/office/2006/metadata/properties" ma:root="true" ma:fieldsID="c1c358b9f33173bc688a3c18d7c26f14" ns3:_="" ns4:_="">
    <xsd:import namespace="ee5ad45f-5c26-4269-94b9-a38f6ca33220"/>
    <xsd:import namespace="f0c2a196-fb86-4a80-b53b-494531e97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d45f-5c26-4269-94b9-a38f6ca33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c2a196-fb86-4a80-b53b-494531e97d44"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A997DC-1632-4795-8B61-E11C0A00B821}">
  <ds:schemaRefs>
    <ds:schemaRef ds:uri="http://schemas.microsoft.com/office/infopath/2007/PartnerControls"/>
    <ds:schemaRef ds:uri="http://schemas.openxmlformats.org/package/2006/metadata/core-properties"/>
    <ds:schemaRef ds:uri="http://purl.org/dc/terms/"/>
    <ds:schemaRef ds:uri="ee5ad45f-5c26-4269-94b9-a38f6ca33220"/>
    <ds:schemaRef ds:uri="http://purl.org/dc/elements/1.1/"/>
    <ds:schemaRef ds:uri="http://schemas.microsoft.com/office/2006/metadata/properties"/>
    <ds:schemaRef ds:uri="http://schemas.microsoft.com/office/2006/documentManagement/types"/>
    <ds:schemaRef ds:uri="f0c2a196-fb86-4a80-b53b-494531e97d44"/>
    <ds:schemaRef ds:uri="http://www.w3.org/XML/1998/namespace"/>
    <ds:schemaRef ds:uri="http://purl.org/dc/dcmitype/"/>
  </ds:schemaRefs>
</ds:datastoreItem>
</file>

<file path=customXml/itemProps2.xml><?xml version="1.0" encoding="utf-8"?>
<ds:datastoreItem xmlns:ds="http://schemas.openxmlformats.org/officeDocument/2006/customXml" ds:itemID="{C874C912-B02E-45EF-9A5B-D20E7A3DDBEE}">
  <ds:schemaRefs>
    <ds:schemaRef ds:uri="http://schemas.microsoft.com/sharepoint/v3/contenttype/forms"/>
  </ds:schemaRefs>
</ds:datastoreItem>
</file>

<file path=customXml/itemProps3.xml><?xml version="1.0" encoding="utf-8"?>
<ds:datastoreItem xmlns:ds="http://schemas.openxmlformats.org/officeDocument/2006/customXml" ds:itemID="{4D6F7B00-002A-4D70-902E-3D051318AF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d45f-5c26-4269-94b9-a38f6ca33220"/>
    <ds:schemaRef ds:uri="f0c2a196-fb86-4a80-b53b-494531e97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5197</TotalTime>
  <Words>295</Words>
  <Application>Microsoft Office PowerPoint</Application>
  <PresentationFormat>Breedbeeld</PresentationFormat>
  <Paragraphs>71</Paragraphs>
  <Slides>10</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Calibri</vt:lpstr>
      <vt:lpstr>Tw Cen MT</vt:lpstr>
      <vt:lpstr>Tw Cen MT Condensed</vt:lpstr>
      <vt:lpstr>Wingdings 3</vt:lpstr>
      <vt:lpstr>Integraal</vt:lpstr>
      <vt:lpstr>Ontwikkelingspsychologie</vt:lpstr>
      <vt:lpstr>Het vak</vt:lpstr>
      <vt:lpstr>PowerPoint-presentatie</vt:lpstr>
      <vt:lpstr>Sigmund Freud</vt:lpstr>
      <vt:lpstr>PowerPoint-presentatie</vt:lpstr>
      <vt:lpstr> Sigmund Freud</vt:lpstr>
      <vt:lpstr>klassieke conditionering S-R Pavlov</vt:lpstr>
      <vt:lpstr>De termen die hierbij gebruikt worden, zijn: </vt:lpstr>
      <vt:lpstr>Operante conditionering S-R- C  psycholoog B.F. Skinner </vt:lpstr>
      <vt:lpstr>Het verschil tussen klassieke en operante conditionering: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Koen Steinhauer</dc:creator>
  <cp:lastModifiedBy>Mariëlle  Huisman</cp:lastModifiedBy>
  <cp:revision>11</cp:revision>
  <dcterms:created xsi:type="dcterms:W3CDTF">2019-11-11T13:56:16Z</dcterms:created>
  <dcterms:modified xsi:type="dcterms:W3CDTF">2020-03-31T11:23:47Z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0x0101003C1429BF1A67E641B09F2EAAF27E91D3</vt:lpwstr>
  </property>
</Properties>
</file>